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6" d="100"/>
          <a:sy n="36" d="100"/>
        </p:scale>
        <p:origin x="936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037" y="-87321"/>
            <a:ext cx="19468024" cy="17061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0185" y="2555095"/>
            <a:ext cx="8087995" cy="453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26.jp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://www.github.com/mrdbourke/pytorch-deep-learning/discussions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31.jp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31.jpg"/><Relationship Id="rId7" Type="http://schemas.openxmlformats.org/officeDocument/2006/relationships/image" Target="../media/image30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5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jp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2.jp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14.jp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45.png"/><Relationship Id="rId2" Type="http://schemas.openxmlformats.org/officeDocument/2006/relationships/image" Target="../media/image13.jpg"/><Relationship Id="rId16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49.png"/><Relationship Id="rId9" Type="http://schemas.openxmlformats.org/officeDocument/2006/relationships/image" Target="../media/image55.png"/><Relationship Id="rId14" Type="http://schemas.openxmlformats.org/officeDocument/2006/relationships/image" Target="../media/image1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7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13.jpg"/><Relationship Id="rId7" Type="http://schemas.openxmlformats.org/officeDocument/2006/relationships/image" Target="../media/image68.png"/><Relationship Id="rId12" Type="http://schemas.openxmlformats.org/officeDocument/2006/relationships/image" Target="../media/image84.png"/><Relationship Id="rId2" Type="http://schemas.openxmlformats.org/officeDocument/2006/relationships/image" Target="../media/image12.jp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62.jp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14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4.png"/><Relationship Id="rId3" Type="http://schemas.openxmlformats.org/officeDocument/2006/relationships/image" Target="../media/image13.jpg"/><Relationship Id="rId7" Type="http://schemas.openxmlformats.org/officeDocument/2006/relationships/image" Target="../media/image67.png"/><Relationship Id="rId12" Type="http://schemas.openxmlformats.org/officeDocument/2006/relationships/image" Target="../media/image83.png"/><Relationship Id="rId17" Type="http://schemas.openxmlformats.org/officeDocument/2006/relationships/image" Target="../media/image45.png"/><Relationship Id="rId2" Type="http://schemas.openxmlformats.org/officeDocument/2006/relationships/image" Target="../media/image12.jp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11" Type="http://schemas.openxmlformats.org/officeDocument/2006/relationships/image" Target="../media/image82.png"/><Relationship Id="rId5" Type="http://schemas.openxmlformats.org/officeDocument/2006/relationships/image" Target="../media/image62.jp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4" Type="http://schemas.openxmlformats.org/officeDocument/2006/relationships/image" Target="../media/image14.jp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14.jp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68.png"/><Relationship Id="rId15" Type="http://schemas.openxmlformats.org/officeDocument/2006/relationships/image" Target="../media/image45.png"/><Relationship Id="rId10" Type="http://schemas.openxmlformats.org/officeDocument/2006/relationships/image" Target="../media/image84.png"/><Relationship Id="rId4" Type="http://schemas.openxmlformats.org/officeDocument/2006/relationships/image" Target="../media/image67.png"/><Relationship Id="rId9" Type="http://schemas.openxmlformats.org/officeDocument/2006/relationships/image" Target="../media/image83.png"/><Relationship Id="rId1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13.jpg"/><Relationship Id="rId7" Type="http://schemas.openxmlformats.org/officeDocument/2006/relationships/image" Target="../media/image68.png"/><Relationship Id="rId12" Type="http://schemas.openxmlformats.org/officeDocument/2006/relationships/image" Target="../media/image84.png"/><Relationship Id="rId2" Type="http://schemas.openxmlformats.org/officeDocument/2006/relationships/image" Target="../media/image12.jp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62.jp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14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14.jp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68.png"/><Relationship Id="rId15" Type="http://schemas.openxmlformats.org/officeDocument/2006/relationships/image" Target="../media/image45.png"/><Relationship Id="rId10" Type="http://schemas.openxmlformats.org/officeDocument/2006/relationships/image" Target="../media/image84.png"/><Relationship Id="rId4" Type="http://schemas.openxmlformats.org/officeDocument/2006/relationships/image" Target="../media/image67.png"/><Relationship Id="rId9" Type="http://schemas.openxmlformats.org/officeDocument/2006/relationships/image" Target="../media/image83.png"/><Relationship Id="rId1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13.jpg"/><Relationship Id="rId7" Type="http://schemas.openxmlformats.org/officeDocument/2006/relationships/image" Target="../media/image68.png"/><Relationship Id="rId12" Type="http://schemas.openxmlformats.org/officeDocument/2006/relationships/image" Target="../media/image84.png"/><Relationship Id="rId2" Type="http://schemas.openxmlformats.org/officeDocument/2006/relationships/image" Target="../media/image12.jp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83.png"/><Relationship Id="rId5" Type="http://schemas.openxmlformats.org/officeDocument/2006/relationships/image" Target="../media/image62.jp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14.jp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12.jp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84.png"/><Relationship Id="rId5" Type="http://schemas.openxmlformats.org/officeDocument/2006/relationships/image" Target="../media/image67.png"/><Relationship Id="rId15" Type="http://schemas.openxmlformats.org/officeDocument/2006/relationships/image" Target="../media/image45.png"/><Relationship Id="rId10" Type="http://schemas.openxmlformats.org/officeDocument/2006/relationships/image" Target="../media/image83.png"/><Relationship Id="rId4" Type="http://schemas.openxmlformats.org/officeDocument/2006/relationships/image" Target="../media/image14.jp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43149" y="3331105"/>
            <a:ext cx="11640820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900" spc="-285" dirty="0"/>
              <a:t>Paper</a:t>
            </a:r>
            <a:r>
              <a:rPr sz="8900" spc="-975" dirty="0"/>
              <a:t> </a:t>
            </a:r>
            <a:r>
              <a:rPr sz="8900" spc="-260" dirty="0"/>
              <a:t>Replicating</a:t>
            </a:r>
            <a:r>
              <a:rPr sz="8900" spc="-969" dirty="0"/>
              <a:t> </a:t>
            </a:r>
            <a:r>
              <a:rPr sz="8900" spc="245" dirty="0"/>
              <a:t>with</a:t>
            </a:r>
            <a:endParaRPr sz="8900"/>
          </a:p>
        </p:txBody>
      </p:sp>
      <p:grpSp>
        <p:nvGrpSpPr>
          <p:cNvPr id="3" name="object 3"/>
          <p:cNvGrpSpPr/>
          <p:nvPr/>
        </p:nvGrpSpPr>
        <p:grpSpPr>
          <a:xfrm>
            <a:off x="5323716" y="5849625"/>
            <a:ext cx="9457055" cy="2876550"/>
            <a:chOff x="5323716" y="5849625"/>
            <a:chExt cx="9457055" cy="2876550"/>
          </a:xfrm>
        </p:grpSpPr>
        <p:sp>
          <p:nvSpPr>
            <p:cNvPr id="4" name="object 4"/>
            <p:cNvSpPr/>
            <p:nvPr/>
          </p:nvSpPr>
          <p:spPr>
            <a:xfrm>
              <a:off x="5323716" y="5849625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3" y="0"/>
                  </a:moveTo>
                  <a:lnTo>
                    <a:pt x="469374" y="0"/>
                  </a:lnTo>
                  <a:lnTo>
                    <a:pt x="404954" y="106"/>
                  </a:lnTo>
                  <a:lnTo>
                    <a:pt x="348954" y="852"/>
                  </a:lnTo>
                  <a:lnTo>
                    <a:pt x="300607" y="2875"/>
                  </a:lnTo>
                  <a:lnTo>
                    <a:pt x="259149" y="6817"/>
                  </a:lnTo>
                  <a:lnTo>
                    <a:pt x="193837" y="23007"/>
                  </a:lnTo>
                  <a:lnTo>
                    <a:pt x="148329" y="44261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2"/>
                  </a:lnTo>
                  <a:lnTo>
                    <a:pt x="0" y="2471007"/>
                  </a:lnTo>
                  <a:lnTo>
                    <a:pt x="745" y="2527008"/>
                  </a:lnTo>
                  <a:lnTo>
                    <a:pt x="2769" y="2575354"/>
                  </a:lnTo>
                  <a:lnTo>
                    <a:pt x="6710" y="2616813"/>
                  </a:lnTo>
                  <a:lnTo>
                    <a:pt x="22900" y="2682125"/>
                  </a:lnTo>
                  <a:lnTo>
                    <a:pt x="44154" y="2727633"/>
                  </a:lnTo>
                  <a:lnTo>
                    <a:pt x="72681" y="2768287"/>
                  </a:lnTo>
                  <a:lnTo>
                    <a:pt x="107675" y="2803281"/>
                  </a:lnTo>
                  <a:lnTo>
                    <a:pt x="148329" y="2831808"/>
                  </a:lnTo>
                  <a:lnTo>
                    <a:pt x="193837" y="2853062"/>
                  </a:lnTo>
                  <a:lnTo>
                    <a:pt x="259149" y="2869252"/>
                  </a:lnTo>
                  <a:lnTo>
                    <a:pt x="300607" y="2873193"/>
                  </a:lnTo>
                  <a:lnTo>
                    <a:pt x="348954" y="2875217"/>
                  </a:lnTo>
                  <a:lnTo>
                    <a:pt x="404954" y="2875962"/>
                  </a:lnTo>
                  <a:lnTo>
                    <a:pt x="469374" y="2876069"/>
                  </a:lnTo>
                  <a:lnTo>
                    <a:pt x="8987293" y="2876069"/>
                  </a:lnTo>
                  <a:lnTo>
                    <a:pt x="9051711" y="2875962"/>
                  </a:lnTo>
                  <a:lnTo>
                    <a:pt x="9107712" y="2875217"/>
                  </a:lnTo>
                  <a:lnTo>
                    <a:pt x="9156060" y="2873193"/>
                  </a:lnTo>
                  <a:lnTo>
                    <a:pt x="9197519" y="2869252"/>
                  </a:lnTo>
                  <a:lnTo>
                    <a:pt x="9262834" y="2853062"/>
                  </a:lnTo>
                  <a:lnTo>
                    <a:pt x="9308341" y="2831808"/>
                  </a:lnTo>
                  <a:lnTo>
                    <a:pt x="9348994" y="2803281"/>
                  </a:lnTo>
                  <a:lnTo>
                    <a:pt x="9383987" y="2768287"/>
                  </a:lnTo>
                  <a:lnTo>
                    <a:pt x="9412515" y="2727633"/>
                  </a:lnTo>
                  <a:lnTo>
                    <a:pt x="9433771" y="2682125"/>
                  </a:lnTo>
                  <a:lnTo>
                    <a:pt x="9449960" y="2616813"/>
                  </a:lnTo>
                  <a:lnTo>
                    <a:pt x="9453900" y="2575354"/>
                  </a:lnTo>
                  <a:lnTo>
                    <a:pt x="9455924" y="2527008"/>
                  </a:lnTo>
                  <a:lnTo>
                    <a:pt x="9456669" y="2471007"/>
                  </a:lnTo>
                  <a:lnTo>
                    <a:pt x="9456669" y="405062"/>
                  </a:lnTo>
                  <a:lnTo>
                    <a:pt x="9455924" y="349061"/>
                  </a:lnTo>
                  <a:lnTo>
                    <a:pt x="9453900" y="300714"/>
                  </a:lnTo>
                  <a:lnTo>
                    <a:pt x="9449960" y="259256"/>
                  </a:lnTo>
                  <a:lnTo>
                    <a:pt x="9433771" y="193943"/>
                  </a:lnTo>
                  <a:lnTo>
                    <a:pt x="9412515" y="148436"/>
                  </a:lnTo>
                  <a:lnTo>
                    <a:pt x="9383987" y="107782"/>
                  </a:lnTo>
                  <a:lnTo>
                    <a:pt x="9348994" y="72788"/>
                  </a:lnTo>
                  <a:lnTo>
                    <a:pt x="9308341" y="44261"/>
                  </a:lnTo>
                  <a:lnTo>
                    <a:pt x="9262834" y="23007"/>
                  </a:lnTo>
                  <a:lnTo>
                    <a:pt x="9197519" y="6817"/>
                  </a:lnTo>
                  <a:lnTo>
                    <a:pt x="9156060" y="2875"/>
                  </a:lnTo>
                  <a:lnTo>
                    <a:pt x="9107712" y="852"/>
                  </a:lnTo>
                  <a:lnTo>
                    <a:pt x="9051711" y="106"/>
                  </a:lnTo>
                  <a:lnTo>
                    <a:pt x="8987293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1480" y="6295638"/>
              <a:ext cx="9100132" cy="224641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21060000">
            <a:off x="1694258" y="3106556"/>
            <a:ext cx="4294825" cy="520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54"/>
              </a:lnSpc>
            </a:pPr>
            <a:r>
              <a:rPr sz="4100" b="1" spc="-195" dirty="0">
                <a:solidFill>
                  <a:srgbClr val="16E7CF"/>
                </a:solidFill>
                <a:latin typeface="Arial"/>
                <a:cs typeface="Arial"/>
              </a:rPr>
              <a:t>Milestone</a:t>
            </a:r>
            <a:r>
              <a:rPr sz="4100" b="1" spc="-55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4100" b="1" spc="-340" dirty="0">
                <a:solidFill>
                  <a:srgbClr val="16E7CF"/>
                </a:solidFill>
                <a:latin typeface="Arial"/>
                <a:cs typeface="Arial"/>
              </a:rPr>
              <a:t>Project</a:t>
            </a:r>
            <a:r>
              <a:rPr sz="4100" b="1" spc="-5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4100" b="1" spc="220" dirty="0">
                <a:solidFill>
                  <a:srgbClr val="16E7CF"/>
                </a:solidFill>
                <a:latin typeface="Arial"/>
                <a:cs typeface="Arial"/>
              </a:rPr>
              <a:t>2</a:t>
            </a:r>
            <a:endParaRPr sz="4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9083" y="2617721"/>
          <a:ext cx="18434685" cy="76333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63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94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88060"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3450" b="1" spc="-10" dirty="0">
                          <a:latin typeface="Century Gothic"/>
                          <a:cs typeface="Century Gothic"/>
                        </a:rPr>
                        <a:t>Section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20764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1635"/>
                        </a:spcBef>
                      </a:pPr>
                      <a:r>
                        <a:rPr sz="3450" b="1" spc="140" dirty="0">
                          <a:latin typeface="Century Gothic"/>
                          <a:cs typeface="Century Gothic"/>
                        </a:rPr>
                        <a:t>What</a:t>
                      </a:r>
                      <a:r>
                        <a:rPr sz="3450" b="1" spc="-24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114" dirty="0">
                          <a:latin typeface="Century Gothic"/>
                          <a:cs typeface="Century Gothic"/>
                        </a:rPr>
                        <a:t>is</a:t>
                      </a:r>
                      <a:r>
                        <a:rPr sz="3450" b="1" spc="-24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3450" b="1" spc="110" dirty="0">
                          <a:latin typeface="Century Gothic"/>
                          <a:cs typeface="Century Gothic"/>
                        </a:rPr>
                        <a:t>it?</a:t>
                      </a:r>
                      <a:endParaRPr sz="3450">
                        <a:latin typeface="Century Gothic"/>
                        <a:cs typeface="Century Gothic"/>
                      </a:endParaRPr>
                    </a:p>
                  </a:txBody>
                  <a:tcPr marL="0" marR="0" marT="20764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8060"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2450" b="1" spc="55" dirty="0">
                          <a:latin typeface="Century Gothic"/>
                          <a:cs typeface="Century Gothic"/>
                        </a:rPr>
                        <a:t>Abstract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29845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2300" spc="2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b="1" spc="-30" dirty="0">
                          <a:latin typeface="Century Gothic"/>
                          <a:cs typeface="Century Gothic"/>
                        </a:rPr>
                        <a:t>overview/summary</a:t>
                      </a:r>
                      <a:r>
                        <a:rPr sz="2300" b="1" spc="-12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0" dirty="0">
                          <a:latin typeface="Calibri"/>
                          <a:cs typeface="Calibri"/>
                        </a:rPr>
                        <a:t>paper's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14" dirty="0">
                          <a:latin typeface="Calibri"/>
                          <a:cs typeface="Calibri"/>
                        </a:rPr>
                        <a:t>main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00" dirty="0">
                          <a:latin typeface="Calibri"/>
                          <a:cs typeface="Calibri"/>
                        </a:rPr>
                        <a:t>findings/contributions.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30226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190"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944"/>
                        </a:spcBef>
                      </a:pPr>
                      <a:r>
                        <a:rPr sz="2450" b="1" spc="-10" dirty="0">
                          <a:latin typeface="Century Gothic"/>
                          <a:cs typeface="Century Gothic"/>
                        </a:rPr>
                        <a:t>Introduction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120014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2300" spc="120" dirty="0">
                          <a:latin typeface="Calibri"/>
                          <a:cs typeface="Calibri"/>
                        </a:rPr>
                        <a:t>What's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0" dirty="0">
                          <a:latin typeface="Calibri"/>
                          <a:cs typeface="Calibri"/>
                        </a:rPr>
                        <a:t>paper's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b="1" spc="-70" dirty="0">
                          <a:latin typeface="Century Gothic"/>
                          <a:cs typeface="Century Gothic"/>
                        </a:rPr>
                        <a:t>main</a:t>
                      </a:r>
                      <a:r>
                        <a:rPr sz="2300" b="1" spc="-15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b="1" dirty="0">
                          <a:latin typeface="Century Gothic"/>
                          <a:cs typeface="Century Gothic"/>
                        </a:rPr>
                        <a:t>problem</a:t>
                      </a:r>
                      <a:r>
                        <a:rPr sz="2300" dirty="0">
                          <a:latin typeface="Calibri"/>
                          <a:cs typeface="Calibri"/>
                        </a:rPr>
                        <a:t>?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21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10" dirty="0">
                          <a:latin typeface="Calibri"/>
                          <a:cs typeface="Calibri"/>
                        </a:rPr>
                        <a:t>details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10" dirty="0">
                          <a:latin typeface="Calibri"/>
                          <a:cs typeface="Calibri"/>
                        </a:rPr>
                        <a:t>previous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70" dirty="0">
                          <a:latin typeface="Calibri"/>
                          <a:cs typeface="Calibri"/>
                        </a:rPr>
                        <a:t>methods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60" dirty="0">
                          <a:latin typeface="Calibri"/>
                          <a:cs typeface="Calibri"/>
                        </a:rPr>
                        <a:t>used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5" dirty="0">
                          <a:latin typeface="Calibri"/>
                          <a:cs typeface="Calibri"/>
                        </a:rPr>
                        <a:t>try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0" dirty="0">
                          <a:latin typeface="Calibri"/>
                          <a:cs typeface="Calibri"/>
                        </a:rPr>
                        <a:t>solve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25" dirty="0">
                          <a:latin typeface="Calibri"/>
                          <a:cs typeface="Calibri"/>
                        </a:rPr>
                        <a:t>it.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12446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3785"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2680"/>
                        </a:spcBef>
                      </a:pPr>
                      <a:r>
                        <a:rPr sz="2450" b="1" spc="-10" dirty="0">
                          <a:latin typeface="Century Gothic"/>
                          <a:cs typeface="Century Gothic"/>
                        </a:rPr>
                        <a:t>Method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34036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231765" marR="64135" indent="-4617085">
                        <a:lnSpc>
                          <a:spcPct val="107500"/>
                        </a:lnSpc>
                        <a:spcBef>
                          <a:spcPts val="1100"/>
                        </a:spcBef>
                      </a:pPr>
                      <a:r>
                        <a:rPr sz="2300" spc="160" dirty="0">
                          <a:latin typeface="Calibri"/>
                          <a:cs typeface="Calibri"/>
                        </a:rPr>
                        <a:t>What</a:t>
                      </a:r>
                      <a:r>
                        <a:rPr sz="2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b="1" spc="65" dirty="0">
                          <a:latin typeface="Century Gothic"/>
                          <a:cs typeface="Century Gothic"/>
                        </a:rPr>
                        <a:t>steps</a:t>
                      </a:r>
                      <a:r>
                        <a:rPr sz="2300" b="1" spc="-14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b="1" spc="-30" dirty="0">
                          <a:latin typeface="Century Gothic"/>
                          <a:cs typeface="Century Gothic"/>
                        </a:rPr>
                        <a:t>did</a:t>
                      </a:r>
                      <a:r>
                        <a:rPr sz="2300" b="1" spc="-14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b="1" spc="55" dirty="0">
                          <a:latin typeface="Century Gothic"/>
                          <a:cs typeface="Century Gothic"/>
                        </a:rPr>
                        <a:t>the</a:t>
                      </a:r>
                      <a:r>
                        <a:rPr sz="2300" b="1" spc="-15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b="1" spc="-10" dirty="0">
                          <a:latin typeface="Century Gothic"/>
                          <a:cs typeface="Century Gothic"/>
                        </a:rPr>
                        <a:t>researchers</a:t>
                      </a:r>
                      <a:r>
                        <a:rPr sz="2300" b="1" spc="-145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b="1" spc="-25" dirty="0">
                          <a:latin typeface="Century Gothic"/>
                          <a:cs typeface="Century Gothic"/>
                        </a:rPr>
                        <a:t>take</a:t>
                      </a:r>
                      <a:r>
                        <a:rPr sz="2300" b="1" spc="-12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spc="140" dirty="0">
                          <a:latin typeface="Calibri"/>
                          <a:cs typeface="Calibri"/>
                        </a:rPr>
                        <a:t>when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70" dirty="0">
                          <a:latin typeface="Calibri"/>
                          <a:cs typeface="Calibri"/>
                        </a:rPr>
                        <a:t>conducting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95" dirty="0">
                          <a:latin typeface="Calibri"/>
                          <a:cs typeface="Calibri"/>
                        </a:rPr>
                        <a:t>their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0" dirty="0">
                          <a:latin typeface="Calibri"/>
                          <a:cs typeface="Calibri"/>
                        </a:rPr>
                        <a:t>research?</a:t>
                      </a:r>
                      <a:r>
                        <a:rPr sz="2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05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5" dirty="0">
                          <a:latin typeface="Calibri"/>
                          <a:cs typeface="Calibri"/>
                        </a:rPr>
                        <a:t>example,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5" dirty="0">
                          <a:latin typeface="Calibri"/>
                          <a:cs typeface="Calibri"/>
                        </a:rPr>
                        <a:t>what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05" dirty="0">
                          <a:latin typeface="Calibri"/>
                          <a:cs typeface="Calibri"/>
                        </a:rPr>
                        <a:t>model(s),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0" dirty="0">
                          <a:latin typeface="Calibri"/>
                          <a:cs typeface="Calibri"/>
                        </a:rPr>
                        <a:t>data </a:t>
                      </a:r>
                      <a:r>
                        <a:rPr sz="2300" spc="120" dirty="0">
                          <a:latin typeface="Calibri"/>
                          <a:cs typeface="Calibri"/>
                        </a:rPr>
                        <a:t>sources,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00" dirty="0"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5" dirty="0">
                          <a:latin typeface="Calibri"/>
                          <a:cs typeface="Calibri"/>
                        </a:rPr>
                        <a:t>setups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5" dirty="0">
                          <a:latin typeface="Calibri"/>
                          <a:cs typeface="Calibri"/>
                        </a:rPr>
                        <a:t>were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0" dirty="0">
                          <a:latin typeface="Calibri"/>
                          <a:cs typeface="Calibri"/>
                        </a:rPr>
                        <a:t>used?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13970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8060"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2450" b="1" spc="80" dirty="0">
                          <a:latin typeface="Century Gothic"/>
                          <a:cs typeface="Century Gothic"/>
                        </a:rPr>
                        <a:t>Results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2984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069975" marR="329565" indent="-189230">
                        <a:lnSpc>
                          <a:spcPct val="107500"/>
                        </a:lnSpc>
                        <a:spcBef>
                          <a:spcPts val="690"/>
                        </a:spcBef>
                      </a:pPr>
                      <a:r>
                        <a:rPr sz="2300" spc="160" dirty="0">
                          <a:latin typeface="Calibri"/>
                          <a:cs typeface="Calibri"/>
                        </a:rPr>
                        <a:t>What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05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b="1" spc="-10" dirty="0">
                          <a:latin typeface="Century Gothic"/>
                          <a:cs typeface="Century Gothic"/>
                        </a:rPr>
                        <a:t>outcomes</a:t>
                      </a:r>
                      <a:r>
                        <a:rPr sz="2300" b="1" spc="-13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paper?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7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75" dirty="0">
                          <a:latin typeface="Calibri"/>
                          <a:cs typeface="Calibri"/>
                        </a:rPr>
                        <a:t>type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5" dirty="0">
                          <a:latin typeface="Calibri"/>
                          <a:cs typeface="Calibri"/>
                        </a:rPr>
                        <a:t>model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10" dirty="0">
                          <a:latin typeface="Calibri"/>
                          <a:cs typeface="Calibri"/>
                        </a:rPr>
                        <a:t>or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00" dirty="0">
                          <a:latin typeface="Calibri"/>
                          <a:cs typeface="Calibri"/>
                        </a:rPr>
                        <a:t>training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setup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was</a:t>
                      </a:r>
                      <a:r>
                        <a:rPr sz="23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0" dirty="0">
                          <a:latin typeface="Calibri"/>
                          <a:cs typeface="Calibri"/>
                        </a:rPr>
                        <a:t>used,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5" dirty="0">
                          <a:latin typeface="Calibri"/>
                          <a:cs typeface="Calibri"/>
                        </a:rPr>
                        <a:t>how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5" dirty="0">
                          <a:latin typeface="Calibri"/>
                          <a:cs typeface="Calibri"/>
                        </a:rPr>
                        <a:t>did</a:t>
                      </a:r>
                      <a:r>
                        <a:rPr sz="23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9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300" spc="105" dirty="0">
                          <a:latin typeface="Calibri"/>
                          <a:cs typeface="Calibri"/>
                        </a:rPr>
                        <a:t>results</a:t>
                      </a:r>
                      <a:r>
                        <a:rPr sz="2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0" dirty="0">
                          <a:latin typeface="Calibri"/>
                          <a:cs typeface="Calibri"/>
                        </a:rPr>
                        <a:t>findings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70" dirty="0">
                          <a:latin typeface="Calibri"/>
                          <a:cs typeface="Calibri"/>
                        </a:rPr>
                        <a:t>compare</a:t>
                      </a:r>
                      <a:r>
                        <a:rPr sz="2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10" dirty="0">
                          <a:latin typeface="Calibri"/>
                          <a:cs typeface="Calibri"/>
                        </a:rPr>
                        <a:t>previous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5" dirty="0">
                          <a:latin typeface="Calibri"/>
                          <a:cs typeface="Calibri"/>
                        </a:rPr>
                        <a:t>works?</a:t>
                      </a:r>
                      <a:r>
                        <a:rPr sz="2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90" dirty="0">
                          <a:latin typeface="Calibri"/>
                          <a:cs typeface="Calibri"/>
                        </a:rPr>
                        <a:t>(this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70" dirty="0">
                          <a:latin typeface="Calibri"/>
                          <a:cs typeface="Calibri"/>
                        </a:rPr>
                        <a:t>is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5" dirty="0">
                          <a:latin typeface="Calibri"/>
                          <a:cs typeface="Calibri"/>
                        </a:rPr>
                        <a:t>where</a:t>
                      </a:r>
                      <a:r>
                        <a:rPr sz="23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0" dirty="0">
                          <a:latin typeface="Calibri"/>
                          <a:cs typeface="Calibri"/>
                        </a:rPr>
                        <a:t>experiment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5" dirty="0">
                          <a:latin typeface="Calibri"/>
                          <a:cs typeface="Calibri"/>
                        </a:rPr>
                        <a:t>tracking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95" dirty="0">
                          <a:latin typeface="Calibri"/>
                          <a:cs typeface="Calibri"/>
                        </a:rPr>
                        <a:t>comes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dirty="0">
                          <a:latin typeface="Calibri"/>
                          <a:cs typeface="Calibri"/>
                        </a:rPr>
                        <a:t>in </a:t>
                      </a:r>
                      <a:r>
                        <a:rPr sz="2300" spc="114" dirty="0">
                          <a:latin typeface="Calibri"/>
                          <a:cs typeface="Calibri"/>
                        </a:rPr>
                        <a:t>handy)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8060"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2450" b="1" spc="-10" dirty="0">
                          <a:latin typeface="Century Gothic"/>
                          <a:cs typeface="Century Gothic"/>
                        </a:rPr>
                        <a:t>Conclusion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29845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6777355" marR="636270" indent="-5589905">
                        <a:lnSpc>
                          <a:spcPct val="107500"/>
                        </a:lnSpc>
                        <a:spcBef>
                          <a:spcPts val="690"/>
                        </a:spcBef>
                      </a:pPr>
                      <a:r>
                        <a:rPr sz="2300" spc="160" dirty="0">
                          <a:latin typeface="Calibri"/>
                          <a:cs typeface="Calibri"/>
                        </a:rPr>
                        <a:t>What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05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b="1" dirty="0">
                          <a:latin typeface="Century Gothic"/>
                          <a:cs typeface="Century Gothic"/>
                        </a:rPr>
                        <a:t>limitations</a:t>
                      </a:r>
                      <a:r>
                        <a:rPr sz="2300" b="1" spc="-10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95" dirty="0">
                          <a:latin typeface="Calibri"/>
                          <a:cs typeface="Calibri"/>
                        </a:rPr>
                        <a:t>suggested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5" dirty="0">
                          <a:latin typeface="Calibri"/>
                          <a:cs typeface="Calibri"/>
                        </a:rPr>
                        <a:t>methods?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60" dirty="0">
                          <a:latin typeface="Calibri"/>
                          <a:cs typeface="Calibri"/>
                        </a:rPr>
                        <a:t>What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05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75" dirty="0">
                          <a:latin typeface="Calibri"/>
                          <a:cs typeface="Calibri"/>
                        </a:rPr>
                        <a:t>some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next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65" dirty="0">
                          <a:latin typeface="Calibri"/>
                          <a:cs typeface="Calibri"/>
                        </a:rPr>
                        <a:t>steps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14" dirty="0">
                          <a:latin typeface="Calibri"/>
                          <a:cs typeface="Calibri"/>
                        </a:rPr>
                        <a:t>for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0" dirty="0">
                          <a:latin typeface="Calibri"/>
                          <a:cs typeface="Calibri"/>
                        </a:rPr>
                        <a:t>research </a:t>
                      </a:r>
                      <a:r>
                        <a:rPr sz="2300" spc="140" dirty="0">
                          <a:latin typeface="Calibri"/>
                          <a:cs typeface="Calibri"/>
                        </a:rPr>
                        <a:t>community?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8763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88060"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2450" b="1" spc="-10" dirty="0">
                          <a:latin typeface="Century Gothic"/>
                          <a:cs typeface="Century Gothic"/>
                        </a:rPr>
                        <a:t>References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2984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2300" spc="160" dirty="0">
                          <a:latin typeface="Calibri"/>
                          <a:cs typeface="Calibri"/>
                        </a:rPr>
                        <a:t>What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b="1" dirty="0">
                          <a:latin typeface="Century Gothic"/>
                          <a:cs typeface="Century Gothic"/>
                        </a:rPr>
                        <a:t>resources/other</a:t>
                      </a:r>
                      <a:r>
                        <a:rPr sz="2300" b="1" spc="-14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b="1" spc="-30" dirty="0">
                          <a:latin typeface="Century Gothic"/>
                          <a:cs typeface="Century Gothic"/>
                        </a:rPr>
                        <a:t>papers</a:t>
                      </a:r>
                      <a:r>
                        <a:rPr sz="2300" b="1" spc="-114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spc="135" dirty="0">
                          <a:latin typeface="Calibri"/>
                          <a:cs typeface="Calibri"/>
                        </a:rPr>
                        <a:t>did</a:t>
                      </a:r>
                      <a:r>
                        <a:rPr sz="2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5" dirty="0">
                          <a:latin typeface="Calibri"/>
                          <a:cs typeface="Calibri"/>
                        </a:rPr>
                        <a:t>researchers</a:t>
                      </a:r>
                      <a:r>
                        <a:rPr sz="2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0" dirty="0">
                          <a:latin typeface="Calibri"/>
                          <a:cs typeface="Calibri"/>
                        </a:rPr>
                        <a:t>look</a:t>
                      </a:r>
                      <a:r>
                        <a:rPr sz="23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2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90" dirty="0">
                          <a:latin typeface="Calibri"/>
                          <a:cs typeface="Calibri"/>
                        </a:rPr>
                        <a:t>build</a:t>
                      </a:r>
                      <a:r>
                        <a:rPr sz="2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95" dirty="0">
                          <a:latin typeface="Calibri"/>
                          <a:cs typeface="Calibri"/>
                        </a:rPr>
                        <a:t>their</a:t>
                      </a:r>
                      <a:r>
                        <a:rPr sz="2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0" dirty="0">
                          <a:latin typeface="Calibri"/>
                          <a:cs typeface="Calibri"/>
                        </a:rPr>
                        <a:t>own</a:t>
                      </a:r>
                      <a:r>
                        <a:rPr sz="2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95" dirty="0">
                          <a:latin typeface="Calibri"/>
                          <a:cs typeface="Calibri"/>
                        </a:rPr>
                        <a:t>body</a:t>
                      </a:r>
                      <a:r>
                        <a:rPr sz="2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3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14" dirty="0">
                          <a:latin typeface="Calibri"/>
                          <a:cs typeface="Calibri"/>
                        </a:rPr>
                        <a:t>work?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302260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88060"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2350"/>
                        </a:spcBef>
                      </a:pPr>
                      <a:r>
                        <a:rPr sz="2450" b="1" spc="-10" dirty="0">
                          <a:latin typeface="Century Gothic"/>
                          <a:cs typeface="Century Gothic"/>
                        </a:rPr>
                        <a:t>Appendix</a:t>
                      </a:r>
                      <a:endParaRPr sz="2450">
                        <a:latin typeface="Century Gothic"/>
                        <a:cs typeface="Century Gothic"/>
                      </a:endParaRPr>
                    </a:p>
                  </a:txBody>
                  <a:tcPr marL="0" marR="0" marT="29845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43560" algn="ctr">
                        <a:lnSpc>
                          <a:spcPct val="100000"/>
                        </a:lnSpc>
                        <a:spcBef>
                          <a:spcPts val="2380"/>
                        </a:spcBef>
                      </a:pPr>
                      <a:r>
                        <a:rPr sz="2300" spc="155" dirty="0">
                          <a:latin typeface="Calibri"/>
                          <a:cs typeface="Calibri"/>
                        </a:rPr>
                        <a:t>Are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5" dirty="0">
                          <a:latin typeface="Calibri"/>
                          <a:cs typeface="Calibri"/>
                        </a:rPr>
                        <a:t>there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5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b="1" dirty="0">
                          <a:latin typeface="Century Gothic"/>
                          <a:cs typeface="Century Gothic"/>
                        </a:rPr>
                        <a:t>extra</a:t>
                      </a:r>
                      <a:r>
                        <a:rPr sz="2300" b="1" spc="-13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b="1" dirty="0">
                          <a:latin typeface="Century Gothic"/>
                          <a:cs typeface="Century Gothic"/>
                        </a:rPr>
                        <a:t>resources/findings</a:t>
                      </a:r>
                      <a:r>
                        <a:rPr sz="2300" b="1" spc="-100" dirty="0">
                          <a:latin typeface="Century Gothic"/>
                          <a:cs typeface="Century Gothic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0" dirty="0">
                          <a:latin typeface="Calibri"/>
                          <a:cs typeface="Calibri"/>
                        </a:rPr>
                        <a:t>look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0" dirty="0">
                          <a:latin typeface="Calibri"/>
                          <a:cs typeface="Calibri"/>
                        </a:rPr>
                        <a:t>at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05" dirty="0">
                          <a:latin typeface="Calibri"/>
                          <a:cs typeface="Calibri"/>
                        </a:rPr>
                        <a:t>weren't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30" dirty="0">
                          <a:latin typeface="Calibri"/>
                          <a:cs typeface="Calibri"/>
                        </a:rPr>
                        <a:t>included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5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5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3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45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60" dirty="0">
                          <a:latin typeface="Calibri"/>
                          <a:cs typeface="Calibri"/>
                        </a:rPr>
                        <a:t>above</a:t>
                      </a:r>
                      <a:r>
                        <a:rPr sz="23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125" dirty="0">
                          <a:latin typeface="Calibri"/>
                          <a:cs typeface="Calibri"/>
                        </a:rPr>
                        <a:t>sections?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30226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4988" rIns="0" bIns="0" rtlCol="0">
            <a:spAutoFit/>
          </a:bodyPr>
          <a:lstStyle/>
          <a:p>
            <a:pPr marL="1677035">
              <a:lnSpc>
                <a:spcPct val="100000"/>
              </a:lnSpc>
              <a:spcBef>
                <a:spcPts val="130"/>
              </a:spcBef>
            </a:pPr>
            <a:r>
              <a:rPr b="0" spc="685" dirty="0">
                <a:latin typeface="Calibri"/>
                <a:cs typeface="Calibri"/>
              </a:rPr>
              <a:t>Anatomy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665" dirty="0">
                <a:latin typeface="Calibri"/>
                <a:cs typeface="Calibri"/>
              </a:rPr>
              <a:t>of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720" dirty="0">
                <a:latin typeface="Calibri"/>
                <a:cs typeface="Calibri"/>
              </a:rPr>
              <a:t>a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15" dirty="0">
                <a:latin typeface="Calibri"/>
                <a:cs typeface="Calibri"/>
              </a:rPr>
              <a:t>research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370" dirty="0">
                <a:latin typeface="Calibri"/>
                <a:cs typeface="Calibri"/>
              </a:rPr>
              <a:t>paper*</a:t>
            </a:r>
          </a:p>
        </p:txBody>
      </p:sp>
      <p:sp>
        <p:nvSpPr>
          <p:cNvPr id="4" name="object 4"/>
          <p:cNvSpPr txBox="1"/>
          <p:nvPr/>
        </p:nvSpPr>
        <p:spPr>
          <a:xfrm rot="21540000">
            <a:off x="11888182" y="1657813"/>
            <a:ext cx="7661467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35"/>
              </a:lnSpc>
            </a:pPr>
            <a:r>
              <a:rPr sz="4650" b="1" baseline="-8960" dirty="0">
                <a:solidFill>
                  <a:srgbClr val="FFFFFF"/>
                </a:solidFill>
                <a:latin typeface="Arial"/>
                <a:cs typeface="Arial"/>
              </a:rPr>
              <a:t>(and</a:t>
            </a:r>
            <a:r>
              <a:rPr sz="4650" b="1" spc="-82" baseline="-89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50" b="1" spc="179" baseline="-6272" dirty="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sz="4650" b="1" spc="-82" baseline="-627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50" b="1" spc="-382" baseline="-4480" dirty="0">
                <a:solidFill>
                  <a:srgbClr val="FFFFFF"/>
                </a:solidFill>
                <a:latin typeface="Arial"/>
                <a:cs typeface="Arial"/>
              </a:rPr>
              <a:t>other</a:t>
            </a:r>
            <a:r>
              <a:rPr sz="4650" b="1" spc="-82" baseline="-44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50" b="1" baseline="-2688" dirty="0">
                <a:solidFill>
                  <a:srgbClr val="FFFFFF"/>
                </a:solidFill>
                <a:latin typeface="Arial"/>
                <a:cs typeface="Arial"/>
              </a:rPr>
              <a:t>kinds</a:t>
            </a:r>
            <a:r>
              <a:rPr sz="4650" b="1" spc="-82" baseline="-26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1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1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65" dirty="0">
                <a:solidFill>
                  <a:srgbClr val="FFFFFF"/>
                </a:solidFill>
                <a:latin typeface="Arial"/>
                <a:cs typeface="Arial"/>
              </a:rPr>
              <a:t>scientific</a:t>
            </a:r>
            <a:r>
              <a:rPr sz="31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650" b="1" spc="-209" baseline="4480" dirty="0">
                <a:solidFill>
                  <a:srgbClr val="FFFFFF"/>
                </a:solidFill>
                <a:latin typeface="Arial"/>
                <a:cs typeface="Arial"/>
              </a:rPr>
              <a:t>papers)</a:t>
            </a:r>
            <a:endParaRPr sz="4650" baseline="448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4051" y="10686984"/>
            <a:ext cx="116846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05" dirty="0">
                <a:solidFill>
                  <a:srgbClr val="FFFFFF"/>
                </a:solidFill>
                <a:latin typeface="Calibri"/>
                <a:cs typeface="Calibri"/>
              </a:rPr>
              <a:t>*This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70" dirty="0">
                <a:solidFill>
                  <a:srgbClr val="FFFFFF"/>
                </a:solidFill>
                <a:latin typeface="Calibri"/>
                <a:cs typeface="Calibri"/>
              </a:rPr>
              <a:t>quite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14" dirty="0">
                <a:solidFill>
                  <a:srgbClr val="FFFFFF"/>
                </a:solidFill>
                <a:latin typeface="Calibri"/>
                <a:cs typeface="Calibri"/>
              </a:rPr>
              <a:t>fluid.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95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9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general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204" dirty="0">
                <a:solidFill>
                  <a:srgbClr val="FFFFFF"/>
                </a:solidFill>
                <a:latin typeface="Calibri"/>
                <a:cs typeface="Calibri"/>
              </a:rPr>
              <a:t>guide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60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20" dirty="0">
                <a:solidFill>
                  <a:srgbClr val="FFFFFF"/>
                </a:solidFill>
                <a:latin typeface="Calibri"/>
                <a:cs typeface="Calibri"/>
              </a:rPr>
              <a:t>outline.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96840" y="2115118"/>
            <a:ext cx="18779490" cy="7950200"/>
            <a:chOff x="596840" y="2115118"/>
            <a:chExt cx="18779490" cy="795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57053" y="2581200"/>
              <a:ext cx="6518729" cy="640606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6836" y="2115127"/>
              <a:ext cx="11033760" cy="1029335"/>
            </a:xfrm>
            <a:custGeom>
              <a:avLst/>
              <a:gdLst/>
              <a:ahLst/>
              <a:cxnLst/>
              <a:rect l="l" t="t" r="r" b="b"/>
              <a:pathLst>
                <a:path w="11033760" h="1029335">
                  <a:moveTo>
                    <a:pt x="11033354" y="0"/>
                  </a:moveTo>
                  <a:lnTo>
                    <a:pt x="2528557" y="0"/>
                  </a:lnTo>
                  <a:lnTo>
                    <a:pt x="0" y="0"/>
                  </a:lnTo>
                  <a:lnTo>
                    <a:pt x="0" y="1029081"/>
                  </a:lnTo>
                  <a:lnTo>
                    <a:pt x="2528557" y="1029081"/>
                  </a:lnTo>
                  <a:lnTo>
                    <a:pt x="11033354" y="1029081"/>
                  </a:lnTo>
                  <a:lnTo>
                    <a:pt x="11033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6836" y="3144208"/>
              <a:ext cx="11033760" cy="1029335"/>
            </a:xfrm>
            <a:custGeom>
              <a:avLst/>
              <a:gdLst/>
              <a:ahLst/>
              <a:cxnLst/>
              <a:rect l="l" t="t" r="r" b="b"/>
              <a:pathLst>
                <a:path w="11033760" h="1029335">
                  <a:moveTo>
                    <a:pt x="11033354" y="0"/>
                  </a:moveTo>
                  <a:lnTo>
                    <a:pt x="2528557" y="0"/>
                  </a:lnTo>
                  <a:lnTo>
                    <a:pt x="0" y="0"/>
                  </a:lnTo>
                  <a:lnTo>
                    <a:pt x="0" y="1029081"/>
                  </a:lnTo>
                  <a:lnTo>
                    <a:pt x="2528557" y="1029081"/>
                  </a:lnTo>
                  <a:lnTo>
                    <a:pt x="11033354" y="1029081"/>
                  </a:lnTo>
                  <a:lnTo>
                    <a:pt x="1103335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6836" y="4173289"/>
              <a:ext cx="11033760" cy="657225"/>
            </a:xfrm>
            <a:custGeom>
              <a:avLst/>
              <a:gdLst/>
              <a:ahLst/>
              <a:cxnLst/>
              <a:rect l="l" t="t" r="r" b="b"/>
              <a:pathLst>
                <a:path w="11033760" h="657225">
                  <a:moveTo>
                    <a:pt x="11033354" y="0"/>
                  </a:moveTo>
                  <a:lnTo>
                    <a:pt x="2528557" y="0"/>
                  </a:lnTo>
                  <a:lnTo>
                    <a:pt x="0" y="0"/>
                  </a:lnTo>
                  <a:lnTo>
                    <a:pt x="0" y="656983"/>
                  </a:lnTo>
                  <a:lnTo>
                    <a:pt x="2528557" y="656983"/>
                  </a:lnTo>
                  <a:lnTo>
                    <a:pt x="11033354" y="656983"/>
                  </a:lnTo>
                  <a:lnTo>
                    <a:pt x="11033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6836" y="4830273"/>
              <a:ext cx="11033760" cy="1118870"/>
            </a:xfrm>
            <a:custGeom>
              <a:avLst/>
              <a:gdLst/>
              <a:ahLst/>
              <a:cxnLst/>
              <a:rect l="l" t="t" r="r" b="b"/>
              <a:pathLst>
                <a:path w="11033760" h="1118870">
                  <a:moveTo>
                    <a:pt x="11033354" y="0"/>
                  </a:moveTo>
                  <a:lnTo>
                    <a:pt x="2528557" y="0"/>
                  </a:lnTo>
                  <a:lnTo>
                    <a:pt x="0" y="0"/>
                  </a:lnTo>
                  <a:lnTo>
                    <a:pt x="0" y="1118285"/>
                  </a:lnTo>
                  <a:lnTo>
                    <a:pt x="2528557" y="1118285"/>
                  </a:lnTo>
                  <a:lnTo>
                    <a:pt x="11033354" y="1118285"/>
                  </a:lnTo>
                  <a:lnTo>
                    <a:pt x="1103335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6836" y="5948558"/>
              <a:ext cx="11033760" cy="1029335"/>
            </a:xfrm>
            <a:custGeom>
              <a:avLst/>
              <a:gdLst/>
              <a:ahLst/>
              <a:cxnLst/>
              <a:rect l="l" t="t" r="r" b="b"/>
              <a:pathLst>
                <a:path w="11033760" h="1029334">
                  <a:moveTo>
                    <a:pt x="11033354" y="0"/>
                  </a:moveTo>
                  <a:lnTo>
                    <a:pt x="2528557" y="0"/>
                  </a:lnTo>
                  <a:lnTo>
                    <a:pt x="0" y="0"/>
                  </a:lnTo>
                  <a:lnTo>
                    <a:pt x="0" y="1029081"/>
                  </a:lnTo>
                  <a:lnTo>
                    <a:pt x="2528557" y="1029081"/>
                  </a:lnTo>
                  <a:lnTo>
                    <a:pt x="11033354" y="1029081"/>
                  </a:lnTo>
                  <a:lnTo>
                    <a:pt x="11033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6836" y="6977640"/>
              <a:ext cx="11033760" cy="1029335"/>
            </a:xfrm>
            <a:custGeom>
              <a:avLst/>
              <a:gdLst/>
              <a:ahLst/>
              <a:cxnLst/>
              <a:rect l="l" t="t" r="r" b="b"/>
              <a:pathLst>
                <a:path w="11033760" h="1029334">
                  <a:moveTo>
                    <a:pt x="11033354" y="0"/>
                  </a:moveTo>
                  <a:lnTo>
                    <a:pt x="2528557" y="0"/>
                  </a:lnTo>
                  <a:lnTo>
                    <a:pt x="0" y="0"/>
                  </a:lnTo>
                  <a:lnTo>
                    <a:pt x="0" y="1029081"/>
                  </a:lnTo>
                  <a:lnTo>
                    <a:pt x="2528557" y="1029081"/>
                  </a:lnTo>
                  <a:lnTo>
                    <a:pt x="11033354" y="1029081"/>
                  </a:lnTo>
                  <a:lnTo>
                    <a:pt x="1103335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6836" y="8006721"/>
              <a:ext cx="11033760" cy="1029335"/>
            </a:xfrm>
            <a:custGeom>
              <a:avLst/>
              <a:gdLst/>
              <a:ahLst/>
              <a:cxnLst/>
              <a:rect l="l" t="t" r="r" b="b"/>
              <a:pathLst>
                <a:path w="11033760" h="1029334">
                  <a:moveTo>
                    <a:pt x="11033354" y="0"/>
                  </a:moveTo>
                  <a:lnTo>
                    <a:pt x="2528557" y="0"/>
                  </a:lnTo>
                  <a:lnTo>
                    <a:pt x="0" y="0"/>
                  </a:lnTo>
                  <a:lnTo>
                    <a:pt x="0" y="1029081"/>
                  </a:lnTo>
                  <a:lnTo>
                    <a:pt x="2528557" y="1029081"/>
                  </a:lnTo>
                  <a:lnTo>
                    <a:pt x="11033354" y="1029081"/>
                  </a:lnTo>
                  <a:lnTo>
                    <a:pt x="11033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6836" y="9035801"/>
              <a:ext cx="11033760" cy="1029335"/>
            </a:xfrm>
            <a:custGeom>
              <a:avLst/>
              <a:gdLst/>
              <a:ahLst/>
              <a:cxnLst/>
              <a:rect l="l" t="t" r="r" b="b"/>
              <a:pathLst>
                <a:path w="11033760" h="1029334">
                  <a:moveTo>
                    <a:pt x="11033354" y="0"/>
                  </a:moveTo>
                  <a:lnTo>
                    <a:pt x="2528557" y="0"/>
                  </a:lnTo>
                  <a:lnTo>
                    <a:pt x="0" y="0"/>
                  </a:lnTo>
                  <a:lnTo>
                    <a:pt x="0" y="1029081"/>
                  </a:lnTo>
                  <a:lnTo>
                    <a:pt x="2528557" y="1029081"/>
                  </a:lnTo>
                  <a:lnTo>
                    <a:pt x="11033354" y="1029081"/>
                  </a:lnTo>
                  <a:lnTo>
                    <a:pt x="1103335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855064" y="9029849"/>
            <a:ext cx="583565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4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https://arxiv.org/pdf/2010.11929.pdf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(ViT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paper)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98819" y="9622025"/>
            <a:ext cx="20358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320" dirty="0">
                <a:solidFill>
                  <a:srgbClr val="16E7CF"/>
                </a:solidFill>
                <a:latin typeface="Calibri"/>
                <a:cs typeface="Calibri"/>
              </a:rPr>
              <a:t>ViT</a:t>
            </a:r>
            <a:r>
              <a:rPr sz="3450" spc="-3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16E7CF"/>
                </a:solidFill>
                <a:latin typeface="Calibri"/>
                <a:cs typeface="Calibri"/>
              </a:rPr>
              <a:t>paper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1977" rIns="0" bIns="0" rtlCol="0">
            <a:spAutoFit/>
          </a:bodyPr>
          <a:lstStyle/>
          <a:p>
            <a:pPr marL="1677035">
              <a:lnSpc>
                <a:spcPct val="100000"/>
              </a:lnSpc>
              <a:spcBef>
                <a:spcPts val="130"/>
              </a:spcBef>
            </a:pPr>
            <a:r>
              <a:rPr b="0" spc="685" dirty="0">
                <a:latin typeface="Calibri"/>
                <a:cs typeface="Calibri"/>
              </a:rPr>
              <a:t>Anatomy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665" dirty="0">
                <a:latin typeface="Calibri"/>
                <a:cs typeface="Calibri"/>
              </a:rPr>
              <a:t>of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720" dirty="0">
                <a:latin typeface="Calibri"/>
                <a:cs typeface="Calibri"/>
              </a:rPr>
              <a:t>a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15" dirty="0">
                <a:latin typeface="Calibri"/>
                <a:cs typeface="Calibri"/>
              </a:rPr>
              <a:t>research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370" dirty="0">
                <a:latin typeface="Calibri"/>
                <a:cs typeface="Calibri"/>
              </a:rPr>
              <a:t>paper*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044947" y="2329573"/>
            <a:ext cx="7446009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232400" algn="l"/>
              </a:tabLst>
            </a:pPr>
            <a:r>
              <a:rPr sz="3450" b="1" spc="-10" dirty="0">
                <a:latin typeface="Century Gothic"/>
                <a:cs typeface="Century Gothic"/>
              </a:rPr>
              <a:t>Section</a:t>
            </a:r>
            <a:r>
              <a:rPr sz="3450" b="1" dirty="0">
                <a:latin typeface="Century Gothic"/>
                <a:cs typeface="Century Gothic"/>
              </a:rPr>
              <a:t>	</a:t>
            </a:r>
            <a:r>
              <a:rPr sz="3450" b="1" spc="140" dirty="0">
                <a:latin typeface="Century Gothic"/>
                <a:cs typeface="Century Gothic"/>
              </a:rPr>
              <a:t>What</a:t>
            </a:r>
            <a:r>
              <a:rPr sz="3450" b="1" spc="-245" dirty="0">
                <a:latin typeface="Century Gothic"/>
                <a:cs typeface="Century Gothic"/>
              </a:rPr>
              <a:t> </a:t>
            </a:r>
            <a:r>
              <a:rPr sz="3450" b="1" spc="114" dirty="0">
                <a:latin typeface="Century Gothic"/>
                <a:cs typeface="Century Gothic"/>
              </a:rPr>
              <a:t>is</a:t>
            </a:r>
            <a:r>
              <a:rPr sz="3450" b="1" spc="-240" dirty="0">
                <a:latin typeface="Century Gothic"/>
                <a:cs typeface="Century Gothic"/>
              </a:rPr>
              <a:t> </a:t>
            </a:r>
            <a:r>
              <a:rPr sz="3450" b="1" spc="110" dirty="0">
                <a:latin typeface="Century Gothic"/>
                <a:cs typeface="Century Gothic"/>
              </a:rPr>
              <a:t>it?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79016" y="3447825"/>
            <a:ext cx="13646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55" dirty="0">
                <a:latin typeface="Century Gothic"/>
                <a:cs typeface="Century Gothic"/>
              </a:rPr>
              <a:t>Abstract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64435" y="3493311"/>
            <a:ext cx="702690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spc="155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20" dirty="0">
                <a:latin typeface="Century Gothic"/>
                <a:cs typeface="Century Gothic"/>
              </a:rPr>
              <a:t>overview/summary</a:t>
            </a:r>
            <a:r>
              <a:rPr sz="1800" b="1" spc="-85" dirty="0">
                <a:latin typeface="Century Gothic"/>
                <a:cs typeface="Century Gothic"/>
              </a:rPr>
              <a:t> </a:t>
            </a:r>
            <a:r>
              <a:rPr sz="1800" spc="120" dirty="0">
                <a:latin typeface="Calibri"/>
                <a:cs typeface="Calibri"/>
              </a:rPr>
              <a:t>of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paper's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main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75" dirty="0">
                <a:latin typeface="Calibri"/>
                <a:cs typeface="Calibri"/>
              </a:rPr>
              <a:t>findings/contributions.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4155" y="4288432"/>
            <a:ext cx="19145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0" dirty="0">
                <a:latin typeface="Century Gothic"/>
                <a:cs typeface="Century Gothic"/>
              </a:rPr>
              <a:t>Introduction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206989" y="4181042"/>
            <a:ext cx="8341995" cy="612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7745" marR="5080" indent="-3535679">
              <a:lnSpc>
                <a:spcPct val="106900"/>
              </a:lnSpc>
              <a:spcBef>
                <a:spcPts val="95"/>
              </a:spcBef>
            </a:pPr>
            <a:r>
              <a:rPr sz="1800" spc="100" dirty="0">
                <a:latin typeface="Calibri"/>
                <a:cs typeface="Calibri"/>
              </a:rPr>
              <a:t>What's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paper's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b="1" spc="-50" dirty="0">
                <a:latin typeface="Century Gothic"/>
                <a:cs typeface="Century Gothic"/>
              </a:rPr>
              <a:t>main</a:t>
            </a:r>
            <a:r>
              <a:rPr sz="1800" b="1" spc="-114" dirty="0">
                <a:latin typeface="Century Gothic"/>
                <a:cs typeface="Century Gothic"/>
              </a:rPr>
              <a:t> </a:t>
            </a:r>
            <a:r>
              <a:rPr sz="1800" b="1" dirty="0">
                <a:latin typeface="Century Gothic"/>
                <a:cs typeface="Century Gothic"/>
              </a:rPr>
              <a:t>problem</a:t>
            </a:r>
            <a:r>
              <a:rPr sz="1800" dirty="0">
                <a:latin typeface="Calibri"/>
                <a:cs typeface="Calibri"/>
              </a:rPr>
              <a:t>? </a:t>
            </a:r>
            <a:r>
              <a:rPr sz="1800" spc="165" dirty="0">
                <a:latin typeface="Calibri"/>
                <a:cs typeface="Calibri"/>
              </a:rPr>
              <a:t>And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details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previous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methods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used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65" dirty="0">
                <a:latin typeface="Calibri"/>
                <a:cs typeface="Calibri"/>
              </a:rPr>
              <a:t>try </a:t>
            </a:r>
            <a:r>
              <a:rPr sz="1800" spc="114" dirty="0">
                <a:latin typeface="Calibri"/>
                <a:cs typeface="Calibri"/>
              </a:rPr>
              <a:t>and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solve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61631" y="5175781"/>
            <a:ext cx="11995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0" dirty="0">
                <a:latin typeface="Century Gothic"/>
                <a:cs typeface="Century Gothic"/>
              </a:rPr>
              <a:t>Method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29171" y="5068392"/>
            <a:ext cx="7897495" cy="612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00760" marR="5080" indent="-988694">
              <a:lnSpc>
                <a:spcPct val="106900"/>
              </a:lnSpc>
              <a:spcBef>
                <a:spcPts val="95"/>
              </a:spcBef>
            </a:pPr>
            <a:r>
              <a:rPr sz="1800" spc="145" dirty="0">
                <a:latin typeface="Calibri"/>
                <a:cs typeface="Calibri"/>
              </a:rPr>
              <a:t>How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did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researchers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95" dirty="0">
                <a:latin typeface="Calibri"/>
                <a:cs typeface="Calibri"/>
              </a:rPr>
              <a:t>go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35" dirty="0">
                <a:latin typeface="Calibri"/>
                <a:cs typeface="Calibri"/>
              </a:rPr>
              <a:t>conducting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75" dirty="0">
                <a:latin typeface="Calibri"/>
                <a:cs typeface="Calibri"/>
              </a:rPr>
              <a:t>their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research?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80" dirty="0">
                <a:latin typeface="Calibri"/>
                <a:cs typeface="Calibri"/>
              </a:rPr>
              <a:t>example, </a:t>
            </a:r>
            <a:r>
              <a:rPr sz="1800" spc="110" dirty="0">
                <a:latin typeface="Calibri"/>
                <a:cs typeface="Calibri"/>
              </a:rPr>
              <a:t>what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model(s),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sources,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training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setups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were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used?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02468" y="6252182"/>
            <a:ext cx="1117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80" dirty="0">
                <a:latin typeface="Century Gothic"/>
                <a:cs typeface="Century Gothic"/>
              </a:rPr>
              <a:t>Results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58935" y="5987729"/>
            <a:ext cx="8237855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6900"/>
              </a:lnSpc>
              <a:spcBef>
                <a:spcPts val="95"/>
              </a:spcBef>
            </a:pPr>
            <a:r>
              <a:rPr sz="1800" spc="125" dirty="0">
                <a:latin typeface="Calibri"/>
                <a:cs typeface="Calibri"/>
              </a:rPr>
              <a:t>What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b="1" dirty="0">
                <a:latin typeface="Century Gothic"/>
                <a:cs typeface="Century Gothic"/>
              </a:rPr>
              <a:t>outcomes</a:t>
            </a:r>
            <a:r>
              <a:rPr sz="1800" b="1" spc="-100" dirty="0">
                <a:latin typeface="Century Gothic"/>
                <a:cs typeface="Century Gothic"/>
              </a:rPr>
              <a:t> </a:t>
            </a:r>
            <a:r>
              <a:rPr sz="1800" spc="120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paper?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60" dirty="0">
                <a:latin typeface="Calibri"/>
                <a:cs typeface="Calibri"/>
              </a:rPr>
              <a:t>If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new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type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model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training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setup </a:t>
            </a:r>
            <a:r>
              <a:rPr sz="1800" spc="125" dirty="0">
                <a:latin typeface="Calibri"/>
                <a:cs typeface="Calibri"/>
              </a:rPr>
              <a:t>was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used,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how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did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results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findings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140" dirty="0">
                <a:latin typeface="Calibri"/>
                <a:cs typeface="Calibri"/>
              </a:rPr>
              <a:t>compare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previous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works?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75" dirty="0">
                <a:latin typeface="Calibri"/>
                <a:cs typeface="Calibri"/>
              </a:rPr>
              <a:t>(this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35" dirty="0">
                <a:latin typeface="Calibri"/>
                <a:cs typeface="Calibri"/>
              </a:rPr>
              <a:t>is </a:t>
            </a:r>
            <a:r>
              <a:rPr sz="1800" spc="100" dirty="0">
                <a:latin typeface="Calibri"/>
                <a:cs typeface="Calibri"/>
              </a:rPr>
              <a:t>where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experiment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114" dirty="0">
                <a:latin typeface="Calibri"/>
                <a:cs typeface="Calibri"/>
              </a:rPr>
              <a:t>tracking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60" dirty="0">
                <a:latin typeface="Calibri"/>
                <a:cs typeface="Calibri"/>
              </a:rPr>
              <a:t>comes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handy)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0487" y="7281263"/>
            <a:ext cx="17018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0" dirty="0">
                <a:latin typeface="Century Gothic"/>
                <a:cs typeface="Century Gothic"/>
              </a:rPr>
              <a:t>Conclusion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78885" y="7163403"/>
            <a:ext cx="8397875" cy="612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70175" marR="5080" indent="-2658110">
              <a:lnSpc>
                <a:spcPct val="106900"/>
              </a:lnSpc>
              <a:spcBef>
                <a:spcPts val="95"/>
              </a:spcBef>
            </a:pPr>
            <a:r>
              <a:rPr sz="1800" spc="125" dirty="0">
                <a:latin typeface="Calibri"/>
                <a:cs typeface="Calibri"/>
              </a:rPr>
              <a:t>What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are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b="1" spc="10" dirty="0">
                <a:latin typeface="Century Gothic"/>
                <a:cs typeface="Century Gothic"/>
              </a:rPr>
              <a:t>limitations</a:t>
            </a:r>
            <a:r>
              <a:rPr sz="1800" b="1" spc="-75" dirty="0">
                <a:latin typeface="Century Gothic"/>
                <a:cs typeface="Century Gothic"/>
              </a:rPr>
              <a:t> </a:t>
            </a:r>
            <a:r>
              <a:rPr sz="1800" spc="120" dirty="0">
                <a:latin typeface="Calibri"/>
                <a:cs typeface="Calibri"/>
              </a:rPr>
              <a:t>of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55" dirty="0">
                <a:latin typeface="Calibri"/>
                <a:cs typeface="Calibri"/>
              </a:rPr>
              <a:t>suggested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methods?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What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are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45" dirty="0">
                <a:latin typeface="Calibri"/>
                <a:cs typeface="Calibri"/>
              </a:rPr>
              <a:t>some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next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steps </a:t>
            </a:r>
            <a:r>
              <a:rPr sz="1800" spc="9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research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community?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0121" y="8310345"/>
            <a:ext cx="17221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0" dirty="0">
                <a:latin typeface="Century Gothic"/>
                <a:cs typeface="Century Gothic"/>
              </a:rPr>
              <a:t>References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77455" y="8192484"/>
            <a:ext cx="8001000" cy="612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3580" marR="5080" indent="-3231515">
              <a:lnSpc>
                <a:spcPct val="106900"/>
              </a:lnSpc>
              <a:spcBef>
                <a:spcPts val="95"/>
              </a:spcBef>
            </a:pPr>
            <a:r>
              <a:rPr sz="1800" spc="125" dirty="0">
                <a:latin typeface="Calibri"/>
                <a:cs typeface="Calibri"/>
              </a:rPr>
              <a:t>What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b="1" dirty="0">
                <a:latin typeface="Century Gothic"/>
                <a:cs typeface="Century Gothic"/>
              </a:rPr>
              <a:t>resources/other</a:t>
            </a:r>
            <a:r>
              <a:rPr sz="1800" b="1" spc="-95" dirty="0">
                <a:latin typeface="Century Gothic"/>
                <a:cs typeface="Century Gothic"/>
              </a:rPr>
              <a:t> </a:t>
            </a:r>
            <a:r>
              <a:rPr sz="1800" b="1" spc="-20" dirty="0">
                <a:latin typeface="Century Gothic"/>
                <a:cs typeface="Century Gothic"/>
              </a:rPr>
              <a:t>papers</a:t>
            </a:r>
            <a:r>
              <a:rPr sz="1800" b="1" spc="-75" dirty="0">
                <a:latin typeface="Century Gothic"/>
                <a:cs typeface="Century Gothic"/>
              </a:rPr>
              <a:t> </a:t>
            </a:r>
            <a:r>
              <a:rPr sz="1800" spc="105" dirty="0">
                <a:latin typeface="Calibri"/>
                <a:cs typeface="Calibri"/>
              </a:rPr>
              <a:t>did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05" dirty="0">
                <a:latin typeface="Calibri"/>
                <a:cs typeface="Calibri"/>
              </a:rPr>
              <a:t>researchers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look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at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to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70" dirty="0">
                <a:latin typeface="Calibri"/>
                <a:cs typeface="Calibri"/>
              </a:rPr>
              <a:t>build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75" dirty="0">
                <a:latin typeface="Calibri"/>
                <a:cs typeface="Calibri"/>
              </a:rPr>
              <a:t>their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own </a:t>
            </a:r>
            <a:r>
              <a:rPr sz="1800" spc="150" dirty="0">
                <a:latin typeface="Calibri"/>
                <a:cs typeface="Calibri"/>
              </a:rPr>
              <a:t>body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120" dirty="0">
                <a:latin typeface="Calibri"/>
                <a:cs typeface="Calibri"/>
              </a:rPr>
              <a:t>of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90" dirty="0">
                <a:latin typeface="Calibri"/>
                <a:cs typeface="Calibri"/>
              </a:rPr>
              <a:t>work?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12421" y="9339426"/>
            <a:ext cx="14979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0" dirty="0">
                <a:latin typeface="Century Gothic"/>
                <a:cs typeface="Century Gothic"/>
              </a:rPr>
              <a:t>Appendix</a:t>
            </a:r>
            <a:endParaRPr sz="2450">
              <a:latin typeface="Century Gothic"/>
              <a:cs typeface="Century Gothic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271950" y="9221565"/>
            <a:ext cx="8211820" cy="612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015" marR="5080" indent="-2901950">
              <a:lnSpc>
                <a:spcPct val="106900"/>
              </a:lnSpc>
              <a:spcBef>
                <a:spcPts val="95"/>
              </a:spcBef>
            </a:pPr>
            <a:r>
              <a:rPr sz="1800" spc="130" dirty="0">
                <a:latin typeface="Calibri"/>
                <a:cs typeface="Calibri"/>
              </a:rPr>
              <a:t>Are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there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95" dirty="0">
                <a:latin typeface="Calibri"/>
                <a:cs typeface="Calibri"/>
              </a:rPr>
              <a:t>any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b="1" dirty="0">
                <a:latin typeface="Century Gothic"/>
                <a:cs typeface="Century Gothic"/>
              </a:rPr>
              <a:t>extra</a:t>
            </a:r>
            <a:r>
              <a:rPr sz="1800" b="1" spc="-80" dirty="0">
                <a:latin typeface="Century Gothic"/>
                <a:cs typeface="Century Gothic"/>
              </a:rPr>
              <a:t> </a:t>
            </a:r>
            <a:r>
              <a:rPr sz="1800" b="1" dirty="0">
                <a:latin typeface="Century Gothic"/>
                <a:cs typeface="Century Gothic"/>
              </a:rPr>
              <a:t>resources/findings</a:t>
            </a:r>
            <a:r>
              <a:rPr sz="1800" b="1" spc="-65" dirty="0">
                <a:latin typeface="Century Gothic"/>
                <a:cs typeface="Century Gothic"/>
              </a:rPr>
              <a:t> </a:t>
            </a:r>
            <a:r>
              <a:rPr sz="1800" spc="125" dirty="0">
                <a:latin typeface="Calibri"/>
                <a:cs typeface="Calibri"/>
              </a:rPr>
              <a:t>to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look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at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that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85" dirty="0">
                <a:latin typeface="Calibri"/>
                <a:cs typeface="Calibri"/>
              </a:rPr>
              <a:t>weren't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included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70" dirty="0">
                <a:latin typeface="Calibri"/>
                <a:cs typeface="Calibri"/>
              </a:rPr>
              <a:t>any </a:t>
            </a:r>
            <a:r>
              <a:rPr sz="1800" spc="120" dirty="0">
                <a:latin typeface="Calibri"/>
                <a:cs typeface="Calibri"/>
              </a:rPr>
              <a:t>of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10" dirty="0">
                <a:latin typeface="Calibri"/>
                <a:cs typeface="Calibri"/>
              </a:rPr>
              <a:t>the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25" dirty="0">
                <a:latin typeface="Calibri"/>
                <a:cs typeface="Calibri"/>
              </a:rPr>
              <a:t>above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100" dirty="0">
                <a:latin typeface="Calibri"/>
                <a:cs typeface="Calibri"/>
              </a:rPr>
              <a:t>sections?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0966995" y="3740444"/>
            <a:ext cx="7444105" cy="5219065"/>
            <a:chOff x="10966995" y="3740444"/>
            <a:chExt cx="7444105" cy="5219065"/>
          </a:xfrm>
        </p:grpSpPr>
        <p:sp>
          <p:nvSpPr>
            <p:cNvPr id="31" name="object 31"/>
            <p:cNvSpPr/>
            <p:nvPr/>
          </p:nvSpPr>
          <p:spPr>
            <a:xfrm>
              <a:off x="14204185" y="5027105"/>
              <a:ext cx="3791585" cy="1767839"/>
            </a:xfrm>
            <a:custGeom>
              <a:avLst/>
              <a:gdLst/>
              <a:ahLst/>
              <a:cxnLst/>
              <a:rect l="l" t="t" r="r" b="b"/>
              <a:pathLst>
                <a:path w="3791584" h="1767840">
                  <a:moveTo>
                    <a:pt x="161567" y="0"/>
                  </a:moveTo>
                  <a:lnTo>
                    <a:pt x="3629428" y="0"/>
                  </a:lnTo>
                  <a:lnTo>
                    <a:pt x="3661579" y="123"/>
                  </a:lnTo>
                  <a:lnTo>
                    <a:pt x="3708102" y="3340"/>
                  </a:lnTo>
                  <a:lnTo>
                    <a:pt x="3743578" y="17462"/>
                  </a:lnTo>
                  <a:lnTo>
                    <a:pt x="3773533" y="47417"/>
                  </a:lnTo>
                  <a:lnTo>
                    <a:pt x="3787655" y="82893"/>
                  </a:lnTo>
                  <a:lnTo>
                    <a:pt x="3790871" y="129416"/>
                  </a:lnTo>
                  <a:lnTo>
                    <a:pt x="3790995" y="161567"/>
                  </a:lnTo>
                  <a:lnTo>
                    <a:pt x="3790995" y="1605890"/>
                  </a:lnTo>
                  <a:lnTo>
                    <a:pt x="3790005" y="1663969"/>
                  </a:lnTo>
                  <a:lnTo>
                    <a:pt x="3773533" y="1720039"/>
                  </a:lnTo>
                  <a:lnTo>
                    <a:pt x="3743578" y="1749995"/>
                  </a:lnTo>
                  <a:lnTo>
                    <a:pt x="3708102" y="1764117"/>
                  </a:lnTo>
                  <a:lnTo>
                    <a:pt x="3661579" y="1767333"/>
                  </a:lnTo>
                  <a:lnTo>
                    <a:pt x="3629428" y="1767457"/>
                  </a:lnTo>
                  <a:lnTo>
                    <a:pt x="161567" y="1767457"/>
                  </a:lnTo>
                  <a:lnTo>
                    <a:pt x="103487" y="1766467"/>
                  </a:lnTo>
                  <a:lnTo>
                    <a:pt x="47417" y="1749995"/>
                  </a:lnTo>
                  <a:lnTo>
                    <a:pt x="17462" y="1720039"/>
                  </a:lnTo>
                  <a:lnTo>
                    <a:pt x="3340" y="1684563"/>
                  </a:lnTo>
                  <a:lnTo>
                    <a:pt x="123" y="1638041"/>
                  </a:lnTo>
                  <a:lnTo>
                    <a:pt x="0" y="1605890"/>
                  </a:lnTo>
                  <a:lnTo>
                    <a:pt x="0" y="161567"/>
                  </a:lnTo>
                  <a:lnTo>
                    <a:pt x="989" y="103487"/>
                  </a:lnTo>
                  <a:lnTo>
                    <a:pt x="17462" y="47417"/>
                  </a:lnTo>
                  <a:lnTo>
                    <a:pt x="47417" y="17462"/>
                  </a:lnTo>
                  <a:lnTo>
                    <a:pt x="82893" y="3340"/>
                  </a:lnTo>
                  <a:lnTo>
                    <a:pt x="129416" y="123"/>
                  </a:lnTo>
                  <a:lnTo>
                    <a:pt x="161567" y="0"/>
                  </a:lnTo>
                  <a:close/>
                </a:path>
              </a:pathLst>
            </a:custGeom>
            <a:ln w="41883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987937" y="3761385"/>
              <a:ext cx="2991485" cy="1311910"/>
            </a:xfrm>
            <a:custGeom>
              <a:avLst/>
              <a:gdLst/>
              <a:ahLst/>
              <a:cxnLst/>
              <a:rect l="l" t="t" r="r" b="b"/>
              <a:pathLst>
                <a:path w="2991484" h="1311910">
                  <a:moveTo>
                    <a:pt x="0" y="0"/>
                  </a:moveTo>
                  <a:lnTo>
                    <a:pt x="2971884" y="1303504"/>
                  </a:lnTo>
                  <a:lnTo>
                    <a:pt x="2991062" y="1311915"/>
                  </a:lnTo>
                </a:path>
              </a:pathLst>
            </a:custGeom>
            <a:ln w="41883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3924486" y="4984342"/>
              <a:ext cx="196850" cy="161290"/>
            </a:xfrm>
            <a:custGeom>
              <a:avLst/>
              <a:gdLst/>
              <a:ahLst/>
              <a:cxnLst/>
              <a:rect l="l" t="t" r="r" b="b"/>
              <a:pathLst>
                <a:path w="196850" h="161289">
                  <a:moveTo>
                    <a:pt x="70657" y="0"/>
                  </a:moveTo>
                  <a:lnTo>
                    <a:pt x="0" y="161095"/>
                  </a:lnTo>
                  <a:lnTo>
                    <a:pt x="196423" y="151206"/>
                  </a:lnTo>
                  <a:lnTo>
                    <a:pt x="70657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809422" y="6873285"/>
              <a:ext cx="4580890" cy="2065655"/>
            </a:xfrm>
            <a:custGeom>
              <a:avLst/>
              <a:gdLst/>
              <a:ahLst/>
              <a:cxnLst/>
              <a:rect l="l" t="t" r="r" b="b"/>
              <a:pathLst>
                <a:path w="4580890" h="2065654">
                  <a:moveTo>
                    <a:pt x="214274" y="0"/>
                  </a:moveTo>
                  <a:lnTo>
                    <a:pt x="4366238" y="0"/>
                  </a:lnTo>
                  <a:lnTo>
                    <a:pt x="4408878" y="164"/>
                  </a:lnTo>
                  <a:lnTo>
                    <a:pt x="4470578" y="4429"/>
                  </a:lnTo>
                  <a:lnTo>
                    <a:pt x="4517626" y="23159"/>
                  </a:lnTo>
                  <a:lnTo>
                    <a:pt x="4557354" y="62886"/>
                  </a:lnTo>
                  <a:lnTo>
                    <a:pt x="4576083" y="109935"/>
                  </a:lnTo>
                  <a:lnTo>
                    <a:pt x="4580348" y="171634"/>
                  </a:lnTo>
                  <a:lnTo>
                    <a:pt x="4580512" y="214274"/>
                  </a:lnTo>
                  <a:lnTo>
                    <a:pt x="4580512" y="1850972"/>
                  </a:lnTo>
                  <a:lnTo>
                    <a:pt x="4580348" y="1893612"/>
                  </a:lnTo>
                  <a:lnTo>
                    <a:pt x="4576083" y="1955312"/>
                  </a:lnTo>
                  <a:lnTo>
                    <a:pt x="4557354" y="2002361"/>
                  </a:lnTo>
                  <a:lnTo>
                    <a:pt x="4517626" y="2042088"/>
                  </a:lnTo>
                  <a:lnTo>
                    <a:pt x="4470578" y="2060817"/>
                  </a:lnTo>
                  <a:lnTo>
                    <a:pt x="4408878" y="2065084"/>
                  </a:lnTo>
                  <a:lnTo>
                    <a:pt x="4366238" y="2065248"/>
                  </a:lnTo>
                  <a:lnTo>
                    <a:pt x="214274" y="2065248"/>
                  </a:lnTo>
                  <a:lnTo>
                    <a:pt x="171634" y="2065084"/>
                  </a:lnTo>
                  <a:lnTo>
                    <a:pt x="109935" y="2060817"/>
                  </a:lnTo>
                  <a:lnTo>
                    <a:pt x="62886" y="2042088"/>
                  </a:lnTo>
                  <a:lnTo>
                    <a:pt x="23159" y="2002361"/>
                  </a:lnTo>
                  <a:lnTo>
                    <a:pt x="4429" y="1955312"/>
                  </a:lnTo>
                  <a:lnTo>
                    <a:pt x="164" y="1893612"/>
                  </a:lnTo>
                  <a:lnTo>
                    <a:pt x="0" y="1850972"/>
                  </a:lnTo>
                  <a:lnTo>
                    <a:pt x="0" y="214274"/>
                  </a:lnTo>
                  <a:lnTo>
                    <a:pt x="164" y="171634"/>
                  </a:lnTo>
                  <a:lnTo>
                    <a:pt x="4429" y="109935"/>
                  </a:lnTo>
                  <a:lnTo>
                    <a:pt x="23159" y="62886"/>
                  </a:lnTo>
                  <a:lnTo>
                    <a:pt x="62886" y="23159"/>
                  </a:lnTo>
                  <a:lnTo>
                    <a:pt x="109935" y="4429"/>
                  </a:lnTo>
                  <a:lnTo>
                    <a:pt x="171634" y="164"/>
                  </a:lnTo>
                  <a:lnTo>
                    <a:pt x="214274" y="0"/>
                  </a:lnTo>
                  <a:close/>
                </a:path>
              </a:pathLst>
            </a:custGeom>
            <a:ln w="41883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407003" y="4550741"/>
              <a:ext cx="2184400" cy="2184400"/>
            </a:xfrm>
            <a:custGeom>
              <a:avLst/>
              <a:gdLst/>
              <a:ahLst/>
              <a:cxnLst/>
              <a:rect l="l" t="t" r="r" b="b"/>
              <a:pathLst>
                <a:path w="2184400" h="2184400">
                  <a:moveTo>
                    <a:pt x="0" y="0"/>
                  </a:moveTo>
                  <a:lnTo>
                    <a:pt x="2169456" y="2169456"/>
                  </a:lnTo>
                  <a:lnTo>
                    <a:pt x="2184264" y="2184264"/>
                  </a:lnTo>
                </a:path>
              </a:pathLst>
            </a:custGeom>
            <a:ln w="41883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514258" y="6658004"/>
              <a:ext cx="186690" cy="186690"/>
            </a:xfrm>
            <a:custGeom>
              <a:avLst/>
              <a:gdLst/>
              <a:ahLst/>
              <a:cxnLst/>
              <a:rect l="l" t="t" r="r" b="b"/>
              <a:pathLst>
                <a:path w="186690" h="186690">
                  <a:moveTo>
                    <a:pt x="124394" y="0"/>
                  </a:moveTo>
                  <a:lnTo>
                    <a:pt x="0" y="124387"/>
                  </a:lnTo>
                  <a:lnTo>
                    <a:pt x="186580" y="186581"/>
                  </a:lnTo>
                  <a:lnTo>
                    <a:pt x="12439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5948660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b="0" spc="484" dirty="0">
                <a:latin typeface="Calibri"/>
                <a:cs typeface="Calibri"/>
              </a:rPr>
              <a:t>“Where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725" dirty="0">
                <a:latin typeface="Calibri"/>
                <a:cs typeface="Calibri"/>
              </a:rPr>
              <a:t>can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570" dirty="0">
                <a:latin typeface="Calibri"/>
                <a:cs typeface="Calibri"/>
              </a:rPr>
              <a:t>you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490" dirty="0">
                <a:latin typeface="Calibri"/>
                <a:cs typeface="Calibri"/>
              </a:rPr>
              <a:t>find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550" dirty="0">
                <a:latin typeface="Calibri"/>
                <a:cs typeface="Calibri"/>
              </a:rPr>
              <a:t>machine </a:t>
            </a:r>
            <a:r>
              <a:rPr b="0" spc="420" dirty="0">
                <a:latin typeface="Calibri"/>
                <a:cs typeface="Calibri"/>
              </a:rPr>
              <a:t>learning</a:t>
            </a:r>
            <a:r>
              <a:rPr b="0" spc="-480" dirty="0">
                <a:latin typeface="Calibri"/>
                <a:cs typeface="Calibri"/>
              </a:rPr>
              <a:t> </a:t>
            </a:r>
            <a:r>
              <a:rPr b="0" spc="515" dirty="0">
                <a:latin typeface="Calibri"/>
                <a:cs typeface="Calibri"/>
              </a:rPr>
              <a:t>research</a:t>
            </a:r>
            <a:r>
              <a:rPr b="0" spc="-480" dirty="0">
                <a:latin typeface="Calibri"/>
                <a:cs typeface="Calibri"/>
              </a:rPr>
              <a:t> </a:t>
            </a:r>
            <a:r>
              <a:rPr b="0" spc="509" dirty="0">
                <a:latin typeface="Calibri"/>
                <a:cs typeface="Calibri"/>
              </a:rPr>
              <a:t>papers?”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650" y="78888"/>
            <a:ext cx="1757426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475" dirty="0">
                <a:latin typeface="Calibri"/>
                <a:cs typeface="Calibri"/>
              </a:rPr>
              <a:t>Finding</a:t>
            </a:r>
            <a:r>
              <a:rPr b="0" spc="-480" dirty="0">
                <a:latin typeface="Calibri"/>
                <a:cs typeface="Calibri"/>
              </a:rPr>
              <a:t> </a:t>
            </a:r>
            <a:r>
              <a:rPr b="0" spc="585" dirty="0">
                <a:latin typeface="Calibri"/>
                <a:cs typeface="Calibri"/>
              </a:rPr>
              <a:t>machine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415" dirty="0">
                <a:latin typeface="Calibri"/>
                <a:cs typeface="Calibri"/>
              </a:rPr>
              <a:t>learning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595" dirty="0">
                <a:latin typeface="Calibri"/>
                <a:cs typeface="Calibri"/>
              </a:rPr>
              <a:t>papers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6642" y="1968526"/>
            <a:ext cx="6282531" cy="410458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 rot="21540000">
            <a:off x="17426092" y="1440067"/>
            <a:ext cx="1897706" cy="393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40"/>
              </a:lnSpc>
            </a:pPr>
            <a:r>
              <a:rPr sz="4650" b="1" baseline="-1792" dirty="0">
                <a:solidFill>
                  <a:srgbClr val="FFFFFF"/>
                </a:solidFill>
                <a:latin typeface="Arial"/>
                <a:cs typeface="Arial"/>
              </a:rPr>
              <a:t>(and</a:t>
            </a:r>
            <a:r>
              <a:rPr sz="4650" b="1" spc="112" baseline="-179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100" b="1" spc="-275" dirty="0">
                <a:solidFill>
                  <a:srgbClr val="FFFFFF"/>
                </a:solidFill>
                <a:latin typeface="Arial"/>
                <a:cs typeface="Arial"/>
              </a:rPr>
              <a:t>code)</a:t>
            </a:r>
            <a:endParaRPr sz="3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2150" y="6140712"/>
            <a:ext cx="266255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https://arxiv.org/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64379" y="1673690"/>
            <a:ext cx="6282531" cy="50693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337993" y="6375570"/>
            <a:ext cx="200913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AK</a:t>
            </a:r>
            <a:r>
              <a:rPr sz="180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Twitter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4977" y="6534077"/>
            <a:ext cx="6644465" cy="456306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289050" y="10852232"/>
            <a:ext cx="520954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https://github.com/lucidrains/vit-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pytorch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95924" y="6586049"/>
            <a:ext cx="6619448" cy="454588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326892" y="10852232"/>
            <a:ext cx="406400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2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https://paperswithcode.com/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943475">
              <a:lnSpc>
                <a:spcPct val="100000"/>
              </a:lnSpc>
              <a:spcBef>
                <a:spcPts val="130"/>
              </a:spcBef>
            </a:pPr>
            <a:r>
              <a:rPr b="0" spc="675" dirty="0">
                <a:latin typeface="Calibri"/>
                <a:cs typeface="Calibri"/>
              </a:rPr>
              <a:t>What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340" dirty="0">
                <a:latin typeface="Calibri"/>
                <a:cs typeface="Calibri"/>
              </a:rPr>
              <a:t>we’re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70" dirty="0">
                <a:latin typeface="Calibri"/>
                <a:cs typeface="Calibri"/>
              </a:rPr>
              <a:t>doing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6484" y="1635041"/>
            <a:ext cx="14482375" cy="92973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30235" y="10450945"/>
            <a:ext cx="19183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ViT</a:t>
            </a:r>
            <a:r>
              <a:rPr sz="1800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1195" y="5100131"/>
            <a:ext cx="3938904" cy="172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7500"/>
              </a:lnSpc>
              <a:spcBef>
                <a:spcPts val="100"/>
              </a:spcBef>
            </a:pPr>
            <a:r>
              <a:rPr sz="3450" spc="250" dirty="0">
                <a:solidFill>
                  <a:srgbClr val="FFFFFF"/>
                </a:solidFill>
                <a:latin typeface="Calibri"/>
                <a:cs typeface="Calibri"/>
              </a:rPr>
              <a:t>Replicating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450" spc="215" dirty="0">
                <a:solidFill>
                  <a:srgbClr val="16E7CF"/>
                </a:solidFill>
                <a:latin typeface="Calibri"/>
                <a:cs typeface="Calibri"/>
              </a:rPr>
              <a:t>Vision</a:t>
            </a:r>
            <a:r>
              <a:rPr sz="34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450" spc="229" dirty="0">
                <a:solidFill>
                  <a:srgbClr val="16E7CF"/>
                </a:solidFill>
                <a:latin typeface="Calibri"/>
                <a:cs typeface="Calibri"/>
              </a:rPr>
              <a:t>Transformer </a:t>
            </a:r>
            <a:r>
              <a:rPr sz="3450" spc="290" dirty="0">
                <a:solidFill>
                  <a:srgbClr val="FFFFFF"/>
                </a:solidFill>
                <a:latin typeface="Calibri"/>
                <a:cs typeface="Calibri"/>
              </a:rPr>
              <a:t>paper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5" dirty="0">
                <a:solidFill>
                  <a:srgbClr val="FFFFFF"/>
                </a:solidFill>
                <a:latin typeface="Calibri"/>
                <a:cs typeface="Calibri"/>
              </a:rPr>
              <a:t>(ViT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0" dirty="0">
                <a:solidFill>
                  <a:srgbClr val="FFFFFF"/>
                </a:solidFill>
                <a:latin typeface="Calibri"/>
                <a:cs typeface="Calibri"/>
              </a:rPr>
              <a:t>paper)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28535" y="2563487"/>
            <a:ext cx="10359390" cy="5822950"/>
            <a:chOff x="9528535" y="2563487"/>
            <a:chExt cx="10359390" cy="5822950"/>
          </a:xfrm>
        </p:grpSpPr>
        <p:sp>
          <p:nvSpPr>
            <p:cNvPr id="3" name="object 3"/>
            <p:cNvSpPr/>
            <p:nvPr/>
          </p:nvSpPr>
          <p:spPr>
            <a:xfrm>
              <a:off x="9528535" y="2563487"/>
              <a:ext cx="10359390" cy="2252980"/>
            </a:xfrm>
            <a:custGeom>
              <a:avLst/>
              <a:gdLst/>
              <a:ahLst/>
              <a:cxnLst/>
              <a:rect l="l" t="t" r="r" b="b"/>
              <a:pathLst>
                <a:path w="10359390" h="2252979">
                  <a:moveTo>
                    <a:pt x="9307194" y="0"/>
                  </a:moveTo>
                  <a:lnTo>
                    <a:pt x="1051802" y="0"/>
                  </a:lnTo>
                  <a:lnTo>
                    <a:pt x="907475" y="238"/>
                  </a:lnTo>
                  <a:lnTo>
                    <a:pt x="782010" y="1909"/>
                  </a:lnTo>
                  <a:lnTo>
                    <a:pt x="725816" y="3728"/>
                  </a:lnTo>
                  <a:lnTo>
                    <a:pt x="673694" y="6443"/>
                  </a:lnTo>
                  <a:lnTo>
                    <a:pt x="625430" y="10231"/>
                  </a:lnTo>
                  <a:lnTo>
                    <a:pt x="580810" y="15272"/>
                  </a:lnTo>
                  <a:lnTo>
                    <a:pt x="539620" y="21745"/>
                  </a:lnTo>
                  <a:lnTo>
                    <a:pt x="501645" y="29829"/>
                  </a:lnTo>
                  <a:lnTo>
                    <a:pt x="434483" y="51545"/>
                  </a:lnTo>
                  <a:lnTo>
                    <a:pt x="386907" y="71054"/>
                  </a:lnTo>
                  <a:lnTo>
                    <a:pt x="341374" y="94133"/>
                  </a:lnTo>
                  <a:lnTo>
                    <a:pt x="298054" y="120613"/>
                  </a:lnTo>
                  <a:lnTo>
                    <a:pt x="257116" y="150324"/>
                  </a:lnTo>
                  <a:lnTo>
                    <a:pt x="218730" y="183097"/>
                  </a:lnTo>
                  <a:lnTo>
                    <a:pt x="183066" y="218760"/>
                  </a:lnTo>
                  <a:lnTo>
                    <a:pt x="150294" y="257146"/>
                  </a:lnTo>
                  <a:lnTo>
                    <a:pt x="120583" y="298084"/>
                  </a:lnTo>
                  <a:lnTo>
                    <a:pt x="94103" y="341404"/>
                  </a:lnTo>
                  <a:lnTo>
                    <a:pt x="71023" y="386937"/>
                  </a:lnTo>
                  <a:lnTo>
                    <a:pt x="51514" y="434513"/>
                  </a:lnTo>
                  <a:lnTo>
                    <a:pt x="29798" y="501675"/>
                  </a:lnTo>
                  <a:lnTo>
                    <a:pt x="21715" y="539650"/>
                  </a:lnTo>
                  <a:lnTo>
                    <a:pt x="15242" y="580841"/>
                  </a:lnTo>
                  <a:lnTo>
                    <a:pt x="10201" y="625461"/>
                  </a:lnTo>
                  <a:lnTo>
                    <a:pt x="6413" y="673724"/>
                  </a:lnTo>
                  <a:lnTo>
                    <a:pt x="3698" y="725846"/>
                  </a:lnTo>
                  <a:lnTo>
                    <a:pt x="1879" y="782041"/>
                  </a:lnTo>
                  <a:lnTo>
                    <a:pt x="775" y="842522"/>
                  </a:lnTo>
                  <a:lnTo>
                    <a:pt x="208" y="907505"/>
                  </a:lnTo>
                  <a:lnTo>
                    <a:pt x="0" y="977203"/>
                  </a:lnTo>
                  <a:lnTo>
                    <a:pt x="0" y="1275555"/>
                  </a:lnTo>
                  <a:lnTo>
                    <a:pt x="208" y="1345253"/>
                  </a:lnTo>
                  <a:lnTo>
                    <a:pt x="775" y="1410235"/>
                  </a:lnTo>
                  <a:lnTo>
                    <a:pt x="1879" y="1470717"/>
                  </a:lnTo>
                  <a:lnTo>
                    <a:pt x="3698" y="1526911"/>
                  </a:lnTo>
                  <a:lnTo>
                    <a:pt x="6413" y="1579033"/>
                  </a:lnTo>
                  <a:lnTo>
                    <a:pt x="10201" y="1627297"/>
                  </a:lnTo>
                  <a:lnTo>
                    <a:pt x="15242" y="1671917"/>
                  </a:lnTo>
                  <a:lnTo>
                    <a:pt x="21715" y="1713107"/>
                  </a:lnTo>
                  <a:lnTo>
                    <a:pt x="29798" y="1751082"/>
                  </a:lnTo>
                  <a:lnTo>
                    <a:pt x="51514" y="1818245"/>
                  </a:lnTo>
                  <a:lnTo>
                    <a:pt x="71023" y="1865821"/>
                  </a:lnTo>
                  <a:lnTo>
                    <a:pt x="94103" y="1911353"/>
                  </a:lnTo>
                  <a:lnTo>
                    <a:pt x="120583" y="1954674"/>
                  </a:lnTo>
                  <a:lnTo>
                    <a:pt x="150294" y="1995611"/>
                  </a:lnTo>
                  <a:lnTo>
                    <a:pt x="183066" y="2033997"/>
                  </a:lnTo>
                  <a:lnTo>
                    <a:pt x="218730" y="2069661"/>
                  </a:lnTo>
                  <a:lnTo>
                    <a:pt x="257116" y="2102433"/>
                  </a:lnTo>
                  <a:lnTo>
                    <a:pt x="298054" y="2132144"/>
                  </a:lnTo>
                  <a:lnTo>
                    <a:pt x="341374" y="2158625"/>
                  </a:lnTo>
                  <a:lnTo>
                    <a:pt x="386907" y="2181704"/>
                  </a:lnTo>
                  <a:lnTo>
                    <a:pt x="434483" y="2201213"/>
                  </a:lnTo>
                  <a:lnTo>
                    <a:pt x="501645" y="2222929"/>
                  </a:lnTo>
                  <a:lnTo>
                    <a:pt x="539620" y="2231013"/>
                  </a:lnTo>
                  <a:lnTo>
                    <a:pt x="580810" y="2237486"/>
                  </a:lnTo>
                  <a:lnTo>
                    <a:pt x="625430" y="2242527"/>
                  </a:lnTo>
                  <a:lnTo>
                    <a:pt x="673694" y="2246315"/>
                  </a:lnTo>
                  <a:lnTo>
                    <a:pt x="725816" y="2249029"/>
                  </a:lnTo>
                  <a:lnTo>
                    <a:pt x="782010" y="2250849"/>
                  </a:lnTo>
                  <a:lnTo>
                    <a:pt x="842492" y="2251953"/>
                  </a:lnTo>
                  <a:lnTo>
                    <a:pt x="977173" y="2252728"/>
                  </a:lnTo>
                  <a:lnTo>
                    <a:pt x="1051802" y="2252758"/>
                  </a:lnTo>
                  <a:lnTo>
                    <a:pt x="9307194" y="2252758"/>
                  </a:lnTo>
                  <a:lnTo>
                    <a:pt x="9516505" y="2251953"/>
                  </a:lnTo>
                  <a:lnTo>
                    <a:pt x="9576987" y="2250849"/>
                  </a:lnTo>
                  <a:lnTo>
                    <a:pt x="9633182" y="2249029"/>
                  </a:lnTo>
                  <a:lnTo>
                    <a:pt x="9685304" y="2246315"/>
                  </a:lnTo>
                  <a:lnTo>
                    <a:pt x="9733568" y="2242527"/>
                  </a:lnTo>
                  <a:lnTo>
                    <a:pt x="9778189" y="2237486"/>
                  </a:lnTo>
                  <a:lnTo>
                    <a:pt x="9819379" y="2231013"/>
                  </a:lnTo>
                  <a:lnTo>
                    <a:pt x="9857354" y="2222929"/>
                  </a:lnTo>
                  <a:lnTo>
                    <a:pt x="9924516" y="2201213"/>
                  </a:lnTo>
                  <a:lnTo>
                    <a:pt x="9972092" y="2181704"/>
                  </a:lnTo>
                  <a:lnTo>
                    <a:pt x="10017625" y="2158625"/>
                  </a:lnTo>
                  <a:lnTo>
                    <a:pt x="10060945" y="2132144"/>
                  </a:lnTo>
                  <a:lnTo>
                    <a:pt x="10101883" y="2102433"/>
                  </a:lnTo>
                  <a:lnTo>
                    <a:pt x="10140269" y="2069661"/>
                  </a:lnTo>
                  <a:lnTo>
                    <a:pt x="10175933" y="2033997"/>
                  </a:lnTo>
                  <a:lnTo>
                    <a:pt x="10208706" y="1995611"/>
                  </a:lnTo>
                  <a:lnTo>
                    <a:pt x="10238418" y="1954674"/>
                  </a:lnTo>
                  <a:lnTo>
                    <a:pt x="10264898" y="1911353"/>
                  </a:lnTo>
                  <a:lnTo>
                    <a:pt x="10287978" y="1865821"/>
                  </a:lnTo>
                  <a:lnTo>
                    <a:pt x="10307488" y="1818245"/>
                  </a:lnTo>
                  <a:lnTo>
                    <a:pt x="10329201" y="1751082"/>
                  </a:lnTo>
                  <a:lnTo>
                    <a:pt x="10337284" y="1713107"/>
                  </a:lnTo>
                  <a:lnTo>
                    <a:pt x="10343756" y="1671917"/>
                  </a:lnTo>
                  <a:lnTo>
                    <a:pt x="10348796" y="1627297"/>
                  </a:lnTo>
                  <a:lnTo>
                    <a:pt x="10352584" y="1579033"/>
                  </a:lnTo>
                  <a:lnTo>
                    <a:pt x="10355298" y="1526911"/>
                  </a:lnTo>
                  <a:lnTo>
                    <a:pt x="10357117" y="1470717"/>
                  </a:lnTo>
                  <a:lnTo>
                    <a:pt x="10358221" y="1410235"/>
                  </a:lnTo>
                  <a:lnTo>
                    <a:pt x="10358787" y="1345253"/>
                  </a:lnTo>
                  <a:lnTo>
                    <a:pt x="10358996" y="1275555"/>
                  </a:lnTo>
                  <a:lnTo>
                    <a:pt x="10358996" y="977203"/>
                  </a:lnTo>
                  <a:lnTo>
                    <a:pt x="10358787" y="907505"/>
                  </a:lnTo>
                  <a:lnTo>
                    <a:pt x="10358221" y="842522"/>
                  </a:lnTo>
                  <a:lnTo>
                    <a:pt x="10357117" y="782041"/>
                  </a:lnTo>
                  <a:lnTo>
                    <a:pt x="10355298" y="725846"/>
                  </a:lnTo>
                  <a:lnTo>
                    <a:pt x="10352584" y="673724"/>
                  </a:lnTo>
                  <a:lnTo>
                    <a:pt x="10348796" y="625461"/>
                  </a:lnTo>
                  <a:lnTo>
                    <a:pt x="10343756" y="580841"/>
                  </a:lnTo>
                  <a:lnTo>
                    <a:pt x="10337284" y="539650"/>
                  </a:lnTo>
                  <a:lnTo>
                    <a:pt x="10329201" y="501675"/>
                  </a:lnTo>
                  <a:lnTo>
                    <a:pt x="10307488" y="434513"/>
                  </a:lnTo>
                  <a:lnTo>
                    <a:pt x="10287978" y="386937"/>
                  </a:lnTo>
                  <a:lnTo>
                    <a:pt x="10264898" y="341404"/>
                  </a:lnTo>
                  <a:lnTo>
                    <a:pt x="10238418" y="298084"/>
                  </a:lnTo>
                  <a:lnTo>
                    <a:pt x="10208706" y="257146"/>
                  </a:lnTo>
                  <a:lnTo>
                    <a:pt x="10175933" y="218760"/>
                  </a:lnTo>
                  <a:lnTo>
                    <a:pt x="10140269" y="183097"/>
                  </a:lnTo>
                  <a:lnTo>
                    <a:pt x="10101883" y="150324"/>
                  </a:lnTo>
                  <a:lnTo>
                    <a:pt x="10060945" y="120613"/>
                  </a:lnTo>
                  <a:lnTo>
                    <a:pt x="10017625" y="94133"/>
                  </a:lnTo>
                  <a:lnTo>
                    <a:pt x="9972092" y="71054"/>
                  </a:lnTo>
                  <a:lnTo>
                    <a:pt x="9924516" y="51545"/>
                  </a:lnTo>
                  <a:lnTo>
                    <a:pt x="9857354" y="29829"/>
                  </a:lnTo>
                  <a:lnTo>
                    <a:pt x="9819379" y="21745"/>
                  </a:lnTo>
                  <a:lnTo>
                    <a:pt x="9778189" y="15272"/>
                  </a:lnTo>
                  <a:lnTo>
                    <a:pt x="9733568" y="10231"/>
                  </a:lnTo>
                  <a:lnTo>
                    <a:pt x="9685304" y="6443"/>
                  </a:lnTo>
                  <a:lnTo>
                    <a:pt x="9633182" y="3728"/>
                  </a:lnTo>
                  <a:lnTo>
                    <a:pt x="9576987" y="1909"/>
                  </a:lnTo>
                  <a:lnTo>
                    <a:pt x="9516505" y="805"/>
                  </a:lnTo>
                  <a:lnTo>
                    <a:pt x="9451522" y="238"/>
                  </a:lnTo>
                  <a:lnTo>
                    <a:pt x="9381823" y="29"/>
                  </a:lnTo>
                  <a:lnTo>
                    <a:pt x="9307194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1667" y="4899645"/>
              <a:ext cx="781685" cy="3476625"/>
            </a:xfrm>
            <a:custGeom>
              <a:avLst/>
              <a:gdLst/>
              <a:ahLst/>
              <a:cxnLst/>
              <a:rect l="l" t="t" r="r" b="b"/>
              <a:pathLst>
                <a:path w="781684" h="3476625">
                  <a:moveTo>
                    <a:pt x="0" y="0"/>
                  </a:moveTo>
                  <a:lnTo>
                    <a:pt x="28608" y="71026"/>
                  </a:lnTo>
                  <a:lnTo>
                    <a:pt x="52870" y="131998"/>
                  </a:lnTo>
                  <a:lnTo>
                    <a:pt x="76735" y="192612"/>
                  </a:lnTo>
                  <a:lnTo>
                    <a:pt x="100202" y="252869"/>
                  </a:lnTo>
                  <a:lnTo>
                    <a:pt x="123271" y="312769"/>
                  </a:lnTo>
                  <a:lnTo>
                    <a:pt x="145943" y="372311"/>
                  </a:lnTo>
                  <a:lnTo>
                    <a:pt x="168217" y="431497"/>
                  </a:lnTo>
                  <a:lnTo>
                    <a:pt x="190094" y="490325"/>
                  </a:lnTo>
                  <a:lnTo>
                    <a:pt x="211573" y="548795"/>
                  </a:lnTo>
                  <a:lnTo>
                    <a:pt x="232655" y="606908"/>
                  </a:lnTo>
                  <a:lnTo>
                    <a:pt x="253340" y="664664"/>
                  </a:lnTo>
                  <a:lnTo>
                    <a:pt x="273627" y="722063"/>
                  </a:lnTo>
                  <a:lnTo>
                    <a:pt x="293516" y="779104"/>
                  </a:lnTo>
                  <a:lnTo>
                    <a:pt x="313008" y="835788"/>
                  </a:lnTo>
                  <a:lnTo>
                    <a:pt x="332102" y="892115"/>
                  </a:lnTo>
                  <a:lnTo>
                    <a:pt x="350799" y="948085"/>
                  </a:lnTo>
                  <a:lnTo>
                    <a:pt x="369098" y="1003697"/>
                  </a:lnTo>
                  <a:lnTo>
                    <a:pt x="387000" y="1058952"/>
                  </a:lnTo>
                  <a:lnTo>
                    <a:pt x="404504" y="1113849"/>
                  </a:lnTo>
                  <a:lnTo>
                    <a:pt x="421611" y="1168389"/>
                  </a:lnTo>
                  <a:lnTo>
                    <a:pt x="438320" y="1222572"/>
                  </a:lnTo>
                  <a:lnTo>
                    <a:pt x="454632" y="1276398"/>
                  </a:lnTo>
                  <a:lnTo>
                    <a:pt x="470546" y="1329867"/>
                  </a:lnTo>
                  <a:lnTo>
                    <a:pt x="486063" y="1382978"/>
                  </a:lnTo>
                  <a:lnTo>
                    <a:pt x="501182" y="1435731"/>
                  </a:lnTo>
                  <a:lnTo>
                    <a:pt x="515904" y="1488128"/>
                  </a:lnTo>
                  <a:lnTo>
                    <a:pt x="530228" y="1540167"/>
                  </a:lnTo>
                  <a:lnTo>
                    <a:pt x="544155" y="1591849"/>
                  </a:lnTo>
                  <a:lnTo>
                    <a:pt x="557684" y="1643174"/>
                  </a:lnTo>
                  <a:lnTo>
                    <a:pt x="570816" y="1694141"/>
                  </a:lnTo>
                  <a:lnTo>
                    <a:pt x="583550" y="1744751"/>
                  </a:lnTo>
                  <a:lnTo>
                    <a:pt x="595887" y="1795004"/>
                  </a:lnTo>
                  <a:lnTo>
                    <a:pt x="607826" y="1844899"/>
                  </a:lnTo>
                  <a:lnTo>
                    <a:pt x="619367" y="1894438"/>
                  </a:lnTo>
                  <a:lnTo>
                    <a:pt x="630512" y="1943619"/>
                  </a:lnTo>
                  <a:lnTo>
                    <a:pt x="641258" y="1992442"/>
                  </a:lnTo>
                  <a:lnTo>
                    <a:pt x="651608" y="2040908"/>
                  </a:lnTo>
                  <a:lnTo>
                    <a:pt x="661559" y="2089018"/>
                  </a:lnTo>
                  <a:lnTo>
                    <a:pt x="671113" y="2136769"/>
                  </a:lnTo>
                  <a:lnTo>
                    <a:pt x="680270" y="2184164"/>
                  </a:lnTo>
                  <a:lnTo>
                    <a:pt x="689029" y="2231201"/>
                  </a:lnTo>
                  <a:lnTo>
                    <a:pt x="697391" y="2277881"/>
                  </a:lnTo>
                  <a:lnTo>
                    <a:pt x="705355" y="2324204"/>
                  </a:lnTo>
                  <a:lnTo>
                    <a:pt x="712922" y="2370169"/>
                  </a:lnTo>
                  <a:lnTo>
                    <a:pt x="720091" y="2415777"/>
                  </a:lnTo>
                  <a:lnTo>
                    <a:pt x="726862" y="2461028"/>
                  </a:lnTo>
                  <a:lnTo>
                    <a:pt x="733237" y="2505921"/>
                  </a:lnTo>
                  <a:lnTo>
                    <a:pt x="739213" y="2550458"/>
                  </a:lnTo>
                  <a:lnTo>
                    <a:pt x="744792" y="2594637"/>
                  </a:lnTo>
                  <a:lnTo>
                    <a:pt x="749974" y="2638458"/>
                  </a:lnTo>
                  <a:lnTo>
                    <a:pt x="754758" y="2681923"/>
                  </a:lnTo>
                  <a:lnTo>
                    <a:pt x="759145" y="2725030"/>
                  </a:lnTo>
                  <a:lnTo>
                    <a:pt x="763134" y="2767780"/>
                  </a:lnTo>
                  <a:lnTo>
                    <a:pt x="766726" y="2810172"/>
                  </a:lnTo>
                  <a:lnTo>
                    <a:pt x="769920" y="2852208"/>
                  </a:lnTo>
                  <a:lnTo>
                    <a:pt x="772716" y="2893886"/>
                  </a:lnTo>
                  <a:lnTo>
                    <a:pt x="775115" y="2935206"/>
                  </a:lnTo>
                  <a:lnTo>
                    <a:pt x="777117" y="2976170"/>
                  </a:lnTo>
                  <a:lnTo>
                    <a:pt x="778721" y="3016776"/>
                  </a:lnTo>
                  <a:lnTo>
                    <a:pt x="779928" y="3057025"/>
                  </a:lnTo>
                  <a:lnTo>
                    <a:pt x="780737" y="3096917"/>
                  </a:lnTo>
                  <a:lnTo>
                    <a:pt x="781149" y="3136451"/>
                  </a:lnTo>
                  <a:lnTo>
                    <a:pt x="781163" y="3175628"/>
                  </a:lnTo>
                  <a:lnTo>
                    <a:pt x="780780" y="3214448"/>
                  </a:lnTo>
                  <a:lnTo>
                    <a:pt x="779999" y="3252911"/>
                  </a:lnTo>
                  <a:lnTo>
                    <a:pt x="778820" y="3291016"/>
                  </a:lnTo>
                  <a:lnTo>
                    <a:pt x="775271" y="3366155"/>
                  </a:lnTo>
                  <a:lnTo>
                    <a:pt x="770132" y="3439865"/>
                  </a:lnTo>
                  <a:lnTo>
                    <a:pt x="766966" y="347618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99066" y="4816246"/>
              <a:ext cx="93345" cy="112395"/>
            </a:xfrm>
            <a:custGeom>
              <a:avLst/>
              <a:gdLst/>
              <a:ahLst/>
              <a:cxnLst/>
              <a:rect l="l" t="t" r="r" b="b"/>
              <a:pathLst>
                <a:path w="93344" h="112395">
                  <a:moveTo>
                    <a:pt x="8638" y="0"/>
                  </a:moveTo>
                  <a:lnTo>
                    <a:pt x="0" y="112053"/>
                  </a:lnTo>
                  <a:lnTo>
                    <a:pt x="93096" y="74140"/>
                  </a:lnTo>
                  <a:lnTo>
                    <a:pt x="86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488" y="131192"/>
            <a:ext cx="1944687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405" dirty="0">
                <a:latin typeface="Calibri"/>
                <a:cs typeface="Calibri"/>
              </a:rPr>
              <a:t>Machine</a:t>
            </a:r>
            <a:r>
              <a:rPr b="0" spc="-480" dirty="0">
                <a:latin typeface="Calibri"/>
                <a:cs typeface="Calibri"/>
              </a:rPr>
              <a:t> </a:t>
            </a:r>
            <a:r>
              <a:rPr b="0" spc="525" dirty="0">
                <a:latin typeface="Calibri"/>
                <a:cs typeface="Calibri"/>
              </a:rPr>
              <a:t>Learning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455" dirty="0">
                <a:latin typeface="Calibri"/>
                <a:cs typeface="Calibri"/>
              </a:rPr>
              <a:t>vs.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850" dirty="0">
                <a:latin typeface="Calibri"/>
                <a:cs typeface="Calibri"/>
              </a:rPr>
              <a:t>Deep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495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771420" y="10294218"/>
            <a:ext cx="30867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Structured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38244" y="10294218"/>
            <a:ext cx="35852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Unstructured</a:t>
            </a:r>
            <a:r>
              <a:rPr sz="3300" b="1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4" indent="-502284">
              <a:lnSpc>
                <a:spcPts val="5900"/>
              </a:lnSpc>
              <a:spcBef>
                <a:spcPts val="95"/>
              </a:spcBef>
              <a:buSzPct val="122222"/>
              <a:buChar char="•"/>
              <a:tabLst>
                <a:tab pos="514984" algn="l"/>
              </a:tabLst>
            </a:pPr>
            <a:r>
              <a:rPr sz="4950" spc="420" dirty="0"/>
              <a:t>Random</a:t>
            </a:r>
            <a:r>
              <a:rPr sz="4950" spc="-70" dirty="0"/>
              <a:t> </a:t>
            </a:r>
            <a:r>
              <a:rPr sz="4950" spc="340" dirty="0"/>
              <a:t>forest</a:t>
            </a:r>
            <a:endParaRPr sz="4950"/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45" dirty="0"/>
              <a:t>Gradient</a:t>
            </a:r>
            <a:r>
              <a:rPr sz="4950" spc="-60" dirty="0"/>
              <a:t> </a:t>
            </a:r>
            <a:r>
              <a:rPr sz="4950" spc="440" dirty="0"/>
              <a:t>boosted</a:t>
            </a:r>
            <a:r>
              <a:rPr sz="4950" spc="-60" dirty="0"/>
              <a:t> </a:t>
            </a:r>
            <a:r>
              <a:rPr sz="4950" spc="385" dirty="0"/>
              <a:t>models</a:t>
            </a:r>
            <a:endParaRPr sz="4950"/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295" dirty="0"/>
              <a:t>Naive</a:t>
            </a:r>
            <a:r>
              <a:rPr sz="4950" spc="-70" dirty="0"/>
              <a:t> </a:t>
            </a:r>
            <a:r>
              <a:rPr sz="4950" spc="345" dirty="0"/>
              <a:t>Bayes</a:t>
            </a:r>
            <a:endParaRPr sz="4950"/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45" dirty="0"/>
              <a:t>Nearest</a:t>
            </a:r>
            <a:r>
              <a:rPr sz="4950" spc="-60" dirty="0"/>
              <a:t> </a:t>
            </a:r>
            <a:r>
              <a:rPr sz="4950" spc="350" dirty="0"/>
              <a:t>neighbour</a:t>
            </a:r>
            <a:endParaRPr sz="4950"/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420" dirty="0"/>
              <a:t>Support</a:t>
            </a:r>
            <a:r>
              <a:rPr sz="4950" spc="-60" dirty="0"/>
              <a:t> </a:t>
            </a:r>
            <a:r>
              <a:rPr sz="4950" spc="400" dirty="0"/>
              <a:t>vector</a:t>
            </a:r>
            <a:r>
              <a:rPr sz="4950" spc="-55" dirty="0"/>
              <a:t> </a:t>
            </a:r>
            <a:r>
              <a:rPr sz="4950" spc="355" dirty="0"/>
              <a:t>machine</a:t>
            </a:r>
            <a:endParaRPr sz="4950"/>
          </a:p>
          <a:p>
            <a:pPr marL="514984" indent="-502284">
              <a:lnSpc>
                <a:spcPts val="590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70" dirty="0"/>
              <a:t>…many</a:t>
            </a:r>
            <a:r>
              <a:rPr sz="4950" spc="-70" dirty="0"/>
              <a:t> </a:t>
            </a:r>
            <a:r>
              <a:rPr sz="4950" spc="345" dirty="0"/>
              <a:t>more</a:t>
            </a:r>
            <a:endParaRPr sz="4950"/>
          </a:p>
        </p:txBody>
      </p:sp>
      <p:sp>
        <p:nvSpPr>
          <p:cNvPr id="10" name="object 10"/>
          <p:cNvSpPr txBox="1"/>
          <p:nvPr/>
        </p:nvSpPr>
        <p:spPr>
          <a:xfrm rot="21240000">
            <a:off x="2595859" y="7240875"/>
            <a:ext cx="584918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3675" b="1" spc="-127" baseline="-4535" dirty="0">
                <a:solidFill>
                  <a:srgbClr val="FFFFFF"/>
                </a:solidFill>
                <a:latin typeface="Arial"/>
                <a:cs typeface="Arial"/>
              </a:rPr>
              <a:t>(since</a:t>
            </a:r>
            <a:r>
              <a:rPr sz="3675" b="1" spc="-97" baseline="-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-340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104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-2267" dirty="0">
                <a:solidFill>
                  <a:srgbClr val="FFFFFF"/>
                </a:solidFill>
                <a:latin typeface="Arial"/>
                <a:cs typeface="Arial"/>
              </a:rPr>
              <a:t>advent</a:t>
            </a:r>
            <a:r>
              <a:rPr sz="3675" b="1" spc="-97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-1133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75" b="1" spc="-97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30" dirty="0">
                <a:solidFill>
                  <a:srgbClr val="FFFFFF"/>
                </a:solidFill>
                <a:latin typeface="Arial"/>
                <a:cs typeface="Arial"/>
              </a:rPr>
              <a:t>deep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3675" b="1" spc="-104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90" baseline="3401" dirty="0">
                <a:solidFill>
                  <a:srgbClr val="FFFFFF"/>
                </a:solidFill>
                <a:latin typeface="Arial"/>
                <a:cs typeface="Arial"/>
              </a:rPr>
              <a:t>these</a:t>
            </a:r>
            <a:r>
              <a:rPr sz="3675" b="1" spc="-97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453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3675" baseline="4535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 rot="21240000">
            <a:off x="2752304" y="7596067"/>
            <a:ext cx="561838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40"/>
              </a:lnSpc>
            </a:pPr>
            <a:r>
              <a:rPr sz="2450" b="1" spc="-100" dirty="0">
                <a:solidFill>
                  <a:srgbClr val="FFFFFF"/>
                </a:solidFill>
                <a:latin typeface="Arial"/>
                <a:cs typeface="Arial"/>
              </a:rPr>
              <a:t>often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0" baseline="1133" dirty="0">
                <a:solidFill>
                  <a:srgbClr val="FFFFFF"/>
                </a:solidFill>
                <a:latin typeface="Arial"/>
                <a:cs typeface="Arial"/>
              </a:rPr>
              <a:t>referred</a:t>
            </a:r>
            <a:r>
              <a:rPr sz="3675" b="1" spc="-6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340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75" b="1" spc="-75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7" baseline="340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675" b="1" spc="-67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0" baseline="4535" dirty="0">
                <a:solidFill>
                  <a:srgbClr val="FFFFFF"/>
                </a:solidFill>
                <a:latin typeface="Arial"/>
                <a:cs typeface="Arial"/>
              </a:rPr>
              <a:t>“shallow</a:t>
            </a:r>
            <a:r>
              <a:rPr sz="3675" b="1" spc="-75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7" baseline="6802" dirty="0">
                <a:solidFill>
                  <a:srgbClr val="FFFFFF"/>
                </a:solidFill>
                <a:latin typeface="Arial"/>
                <a:cs typeface="Arial"/>
              </a:rPr>
              <a:t>algorithms”)</a:t>
            </a:r>
            <a:endParaRPr sz="3675" baseline="6802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83233" y="10527490"/>
            <a:ext cx="6386195" cy="100965"/>
            <a:chOff x="5983233" y="10527490"/>
            <a:chExt cx="6386195" cy="100965"/>
          </a:xfrm>
        </p:grpSpPr>
        <p:sp>
          <p:nvSpPr>
            <p:cNvPr id="13" name="object 13"/>
            <p:cNvSpPr/>
            <p:nvPr/>
          </p:nvSpPr>
          <p:spPr>
            <a:xfrm>
              <a:off x="6073280" y="10577750"/>
              <a:ext cx="6205855" cy="0"/>
            </a:xfrm>
            <a:custGeom>
              <a:avLst/>
              <a:gdLst/>
              <a:ahLst/>
              <a:cxnLst/>
              <a:rect l="l" t="t" r="r" b="b"/>
              <a:pathLst>
                <a:path w="6205855">
                  <a:moveTo>
                    <a:pt x="6205822" y="0"/>
                  </a:moveTo>
                  <a:lnTo>
                    <a:pt x="6195351" y="0"/>
                  </a:ln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83224" y="10527493"/>
              <a:ext cx="6386195" cy="100965"/>
            </a:xfrm>
            <a:custGeom>
              <a:avLst/>
              <a:gdLst/>
              <a:ahLst/>
              <a:cxnLst/>
              <a:rect l="l" t="t" r="r" b="b"/>
              <a:pathLst>
                <a:path w="6386195" h="100965">
                  <a:moveTo>
                    <a:pt x="100520" y="0"/>
                  </a:moveTo>
                  <a:lnTo>
                    <a:pt x="0" y="50266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  <a:path w="6386195" h="100965">
                  <a:moveTo>
                    <a:pt x="6385928" y="50266"/>
                  </a:moveTo>
                  <a:lnTo>
                    <a:pt x="6285408" y="0"/>
                  </a:lnTo>
                  <a:lnTo>
                    <a:pt x="6285408" y="100520"/>
                  </a:lnTo>
                  <a:lnTo>
                    <a:pt x="6385928" y="502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39084" y="8400542"/>
            <a:ext cx="12728575" cy="19653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8422005" marR="5080" indent="-1612900">
              <a:lnSpc>
                <a:spcPts val="3710"/>
              </a:lnSpc>
              <a:spcBef>
                <a:spcPts val="345"/>
              </a:spcBef>
            </a:pPr>
            <a:r>
              <a:rPr sz="3200" spc="22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Calibri"/>
                <a:cs typeface="Calibri"/>
              </a:rPr>
              <a:t>we’re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focused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Calibri"/>
                <a:cs typeface="Calibri"/>
              </a:rPr>
              <a:t>building </a:t>
            </a:r>
            <a:r>
              <a:rPr sz="3200" spc="130" dirty="0">
                <a:solidFill>
                  <a:srgbClr val="FFFFFF"/>
                </a:solidFill>
                <a:latin typeface="Calibri"/>
                <a:cs typeface="Calibri"/>
              </a:rPr>
              <a:t>(with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Calibri"/>
                <a:cs typeface="Calibri"/>
              </a:rPr>
              <a:t>PyTorch)</a:t>
            </a:r>
            <a:endParaRPr sz="3200">
              <a:latin typeface="Calibri"/>
              <a:cs typeface="Calibri"/>
            </a:endParaRPr>
          </a:p>
          <a:p>
            <a:pPr marL="360045" marR="6658609" indent="-347980">
              <a:lnSpc>
                <a:spcPts val="2820"/>
              </a:lnSpc>
              <a:spcBef>
                <a:spcPts val="2035"/>
              </a:spcBef>
            </a:pP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(depending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95" dirty="0">
                <a:solidFill>
                  <a:srgbClr val="16E7CF"/>
                </a:solidFill>
                <a:latin typeface="Arial"/>
                <a:cs typeface="Arial"/>
              </a:rPr>
              <a:t>how</a:t>
            </a:r>
            <a:r>
              <a:rPr sz="2450" b="1" spc="-5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35" dirty="0">
                <a:solidFill>
                  <a:srgbClr val="16E7CF"/>
                </a:solidFill>
                <a:latin typeface="Arial"/>
                <a:cs typeface="Arial"/>
              </a:rPr>
              <a:t>you</a:t>
            </a:r>
            <a:r>
              <a:rPr sz="2450" b="1" spc="-95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195" dirty="0">
                <a:solidFill>
                  <a:srgbClr val="16E7CF"/>
                </a:solidFill>
                <a:latin typeface="Arial"/>
                <a:cs typeface="Arial"/>
              </a:rPr>
              <a:t>represent</a:t>
            </a:r>
            <a:r>
              <a:rPr sz="2450" b="1" spc="-5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16E7CF"/>
                </a:solidFill>
                <a:latin typeface="Arial"/>
                <a:cs typeface="Arial"/>
              </a:rPr>
              <a:t>your</a:t>
            </a:r>
            <a:r>
              <a:rPr sz="2450" b="1" spc="-7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150" dirty="0">
                <a:solidFill>
                  <a:srgbClr val="16E7CF"/>
                </a:solidFill>
                <a:latin typeface="Arial"/>
                <a:cs typeface="Arial"/>
              </a:rPr>
              <a:t>problem, </a:t>
            </a:r>
            <a:r>
              <a:rPr sz="2450" b="1" spc="95" dirty="0">
                <a:solidFill>
                  <a:srgbClr val="16E7CF"/>
                </a:solidFill>
                <a:latin typeface="Arial"/>
                <a:cs typeface="Arial"/>
              </a:rPr>
              <a:t>many</a:t>
            </a:r>
            <a:r>
              <a:rPr sz="2450" b="1" spc="-9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60" dirty="0">
                <a:solidFill>
                  <a:srgbClr val="16E7CF"/>
                </a:solidFill>
                <a:latin typeface="Arial"/>
                <a:cs typeface="Arial"/>
              </a:rPr>
              <a:t>algorithms </a:t>
            </a:r>
            <a:r>
              <a:rPr sz="2450" b="1" spc="-75" dirty="0">
                <a:solidFill>
                  <a:srgbClr val="16E7CF"/>
                </a:solidFill>
                <a:latin typeface="Arial"/>
                <a:cs typeface="Arial"/>
              </a:rPr>
              <a:t>can</a:t>
            </a:r>
            <a:r>
              <a:rPr sz="2450" b="1" spc="-6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375" dirty="0">
                <a:solidFill>
                  <a:srgbClr val="16E7CF"/>
                </a:solidFill>
                <a:latin typeface="Arial"/>
                <a:cs typeface="Arial"/>
              </a:rPr>
              <a:t>be</a:t>
            </a:r>
            <a:r>
              <a:rPr sz="2450" b="1" spc="-5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195" dirty="0">
                <a:solidFill>
                  <a:srgbClr val="16E7CF"/>
                </a:solidFill>
                <a:latin typeface="Arial"/>
                <a:cs typeface="Arial"/>
              </a:rPr>
              <a:t>used</a:t>
            </a:r>
            <a:r>
              <a:rPr sz="2450" b="1" spc="-5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16E7CF"/>
                </a:solidFill>
                <a:latin typeface="Arial"/>
                <a:cs typeface="Arial"/>
              </a:rPr>
              <a:t>for</a:t>
            </a:r>
            <a:r>
              <a:rPr sz="2450" b="1" spc="-65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16E7CF"/>
                </a:solidFill>
                <a:latin typeface="Arial"/>
                <a:cs typeface="Arial"/>
              </a:rPr>
              <a:t>both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55974" y="981173"/>
            <a:ext cx="9812655" cy="6104890"/>
          </a:xfrm>
          <a:prstGeom prst="rect">
            <a:avLst/>
          </a:prstGeom>
        </p:spPr>
        <p:txBody>
          <a:bodyPr vert="horz" wrap="square" lIns="0" tIns="314960" rIns="0" bIns="0" rtlCol="0">
            <a:spAutoFit/>
          </a:bodyPr>
          <a:lstStyle/>
          <a:p>
            <a:pPr marR="376555" algn="ctr">
              <a:lnSpc>
                <a:spcPct val="100000"/>
              </a:lnSpc>
              <a:spcBef>
                <a:spcPts val="2480"/>
              </a:spcBef>
            </a:pPr>
            <a:r>
              <a:rPr sz="7425" b="1" spc="-382" baseline="2244" dirty="0">
                <a:solidFill>
                  <a:srgbClr val="FFFFFF"/>
                </a:solidFill>
                <a:latin typeface="Arial"/>
                <a:cs typeface="Arial"/>
              </a:rPr>
              <a:t>(common</a:t>
            </a:r>
            <a:r>
              <a:rPr sz="7425" b="1" spc="-247" baseline="22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0" dirty="0">
                <a:solidFill>
                  <a:srgbClr val="FFFFFF"/>
                </a:solidFill>
                <a:latin typeface="Arial"/>
                <a:cs typeface="Arial"/>
              </a:rPr>
              <a:t>algorithms)</a:t>
            </a:r>
            <a:endParaRPr sz="4950">
              <a:latin typeface="Arial"/>
              <a:cs typeface="Arial"/>
            </a:endParaRPr>
          </a:p>
          <a:p>
            <a:pPr marL="514984" indent="-502284">
              <a:lnSpc>
                <a:spcPts val="5900"/>
              </a:lnSpc>
              <a:spcBef>
                <a:spcPts val="4069"/>
              </a:spcBef>
              <a:buSzPct val="122222"/>
              <a:buChar char="•"/>
              <a:tabLst>
                <a:tab pos="514984" algn="l"/>
              </a:tabLst>
            </a:pPr>
            <a:r>
              <a:rPr sz="4950" spc="25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215" dirty="0">
                <a:solidFill>
                  <a:srgbClr val="FFFFFF"/>
                </a:solidFill>
                <a:latin typeface="Calibri"/>
                <a:cs typeface="Calibri"/>
              </a:rPr>
              <a:t>Fully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5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2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30" dirty="0">
                <a:solidFill>
                  <a:srgbClr val="FFFFFF"/>
                </a:solidFill>
                <a:latin typeface="Calibri"/>
                <a:cs typeface="Calibri"/>
              </a:rPr>
              <a:t>Recurrent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15" dirty="0">
                <a:solidFill>
                  <a:srgbClr val="FFFFFF"/>
                </a:solidFill>
                <a:latin typeface="Calibri"/>
                <a:cs typeface="Calibri"/>
              </a:rPr>
              <a:t>Transformer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90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…many</a:t>
            </a:r>
            <a:r>
              <a:rPr sz="49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4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endParaRPr sz="495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806454" y="5552062"/>
            <a:ext cx="6027420" cy="2834640"/>
            <a:chOff x="9806454" y="5552062"/>
            <a:chExt cx="6027420" cy="2834640"/>
          </a:xfrm>
        </p:grpSpPr>
        <p:sp>
          <p:nvSpPr>
            <p:cNvPr id="18" name="object 18"/>
            <p:cNvSpPr/>
            <p:nvPr/>
          </p:nvSpPr>
          <p:spPr>
            <a:xfrm>
              <a:off x="9832631" y="5578239"/>
              <a:ext cx="4481830" cy="782320"/>
            </a:xfrm>
            <a:custGeom>
              <a:avLst/>
              <a:gdLst/>
              <a:ahLst/>
              <a:cxnLst/>
              <a:rect l="l" t="t" r="r" b="b"/>
              <a:pathLst>
                <a:path w="4481830" h="782320">
                  <a:moveTo>
                    <a:pt x="214274" y="0"/>
                  </a:moveTo>
                  <a:lnTo>
                    <a:pt x="4267277" y="0"/>
                  </a:lnTo>
                  <a:lnTo>
                    <a:pt x="4309916" y="164"/>
                  </a:lnTo>
                  <a:lnTo>
                    <a:pt x="4371616" y="4429"/>
                  </a:lnTo>
                  <a:lnTo>
                    <a:pt x="4418665" y="23159"/>
                  </a:lnTo>
                  <a:lnTo>
                    <a:pt x="4458392" y="62886"/>
                  </a:lnTo>
                  <a:lnTo>
                    <a:pt x="4477121" y="109935"/>
                  </a:lnTo>
                  <a:lnTo>
                    <a:pt x="4481387" y="171634"/>
                  </a:lnTo>
                  <a:lnTo>
                    <a:pt x="4481551" y="214274"/>
                  </a:lnTo>
                  <a:lnTo>
                    <a:pt x="4481551" y="567852"/>
                  </a:lnTo>
                  <a:lnTo>
                    <a:pt x="4481387" y="610492"/>
                  </a:lnTo>
                  <a:lnTo>
                    <a:pt x="4477121" y="672192"/>
                  </a:lnTo>
                  <a:lnTo>
                    <a:pt x="4458392" y="719240"/>
                  </a:lnTo>
                  <a:lnTo>
                    <a:pt x="4418665" y="758968"/>
                  </a:lnTo>
                  <a:lnTo>
                    <a:pt x="4371616" y="777697"/>
                  </a:lnTo>
                  <a:lnTo>
                    <a:pt x="4309916" y="781963"/>
                  </a:lnTo>
                  <a:lnTo>
                    <a:pt x="4267277" y="782127"/>
                  </a:lnTo>
                  <a:lnTo>
                    <a:pt x="214274" y="782127"/>
                  </a:lnTo>
                  <a:lnTo>
                    <a:pt x="171634" y="781963"/>
                  </a:lnTo>
                  <a:lnTo>
                    <a:pt x="109935" y="777697"/>
                  </a:lnTo>
                  <a:lnTo>
                    <a:pt x="62886" y="758968"/>
                  </a:lnTo>
                  <a:lnTo>
                    <a:pt x="23159" y="719240"/>
                  </a:lnTo>
                  <a:lnTo>
                    <a:pt x="4429" y="672192"/>
                  </a:lnTo>
                  <a:lnTo>
                    <a:pt x="164" y="610492"/>
                  </a:lnTo>
                  <a:lnTo>
                    <a:pt x="0" y="567852"/>
                  </a:lnTo>
                  <a:lnTo>
                    <a:pt x="0" y="214274"/>
                  </a:lnTo>
                  <a:lnTo>
                    <a:pt x="164" y="171634"/>
                  </a:lnTo>
                  <a:lnTo>
                    <a:pt x="4429" y="109935"/>
                  </a:lnTo>
                  <a:lnTo>
                    <a:pt x="23159" y="62886"/>
                  </a:lnTo>
                  <a:lnTo>
                    <a:pt x="62886" y="23159"/>
                  </a:lnTo>
                  <a:lnTo>
                    <a:pt x="109935" y="4429"/>
                  </a:lnTo>
                  <a:lnTo>
                    <a:pt x="171634" y="164"/>
                  </a:lnTo>
                  <a:lnTo>
                    <a:pt x="214274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368537" y="6381410"/>
              <a:ext cx="1454785" cy="1994535"/>
            </a:xfrm>
            <a:custGeom>
              <a:avLst/>
              <a:gdLst/>
              <a:ahLst/>
              <a:cxnLst/>
              <a:rect l="l" t="t" r="r" b="b"/>
              <a:pathLst>
                <a:path w="1454784" h="1994534">
                  <a:moveTo>
                    <a:pt x="0" y="0"/>
                  </a:moveTo>
                  <a:lnTo>
                    <a:pt x="53395" y="27428"/>
                  </a:lnTo>
                  <a:lnTo>
                    <a:pt x="96746" y="50871"/>
                  </a:lnTo>
                  <a:lnTo>
                    <a:pt x="139461" y="74919"/>
                  </a:lnTo>
                  <a:lnTo>
                    <a:pt x="181542" y="99571"/>
                  </a:lnTo>
                  <a:lnTo>
                    <a:pt x="222988" y="124829"/>
                  </a:lnTo>
                  <a:lnTo>
                    <a:pt x="263798" y="150692"/>
                  </a:lnTo>
                  <a:lnTo>
                    <a:pt x="303974" y="177160"/>
                  </a:lnTo>
                  <a:lnTo>
                    <a:pt x="343515" y="204232"/>
                  </a:lnTo>
                  <a:lnTo>
                    <a:pt x="382421" y="231910"/>
                  </a:lnTo>
                  <a:lnTo>
                    <a:pt x="420691" y="260193"/>
                  </a:lnTo>
                  <a:lnTo>
                    <a:pt x="458327" y="289081"/>
                  </a:lnTo>
                  <a:lnTo>
                    <a:pt x="495328" y="318574"/>
                  </a:lnTo>
                  <a:lnTo>
                    <a:pt x="531695" y="348672"/>
                  </a:lnTo>
                  <a:lnTo>
                    <a:pt x="567426" y="379374"/>
                  </a:lnTo>
                  <a:lnTo>
                    <a:pt x="602522" y="410682"/>
                  </a:lnTo>
                  <a:lnTo>
                    <a:pt x="636983" y="442595"/>
                  </a:lnTo>
                  <a:lnTo>
                    <a:pt x="670810" y="475113"/>
                  </a:lnTo>
                  <a:lnTo>
                    <a:pt x="704001" y="508237"/>
                  </a:lnTo>
                  <a:lnTo>
                    <a:pt x="736558" y="541965"/>
                  </a:lnTo>
                  <a:lnTo>
                    <a:pt x="768479" y="576298"/>
                  </a:lnTo>
                  <a:lnTo>
                    <a:pt x="799766" y="611236"/>
                  </a:lnTo>
                  <a:lnTo>
                    <a:pt x="830417" y="646779"/>
                  </a:lnTo>
                  <a:lnTo>
                    <a:pt x="860434" y="682927"/>
                  </a:lnTo>
                  <a:lnTo>
                    <a:pt x="889816" y="719681"/>
                  </a:lnTo>
                  <a:lnTo>
                    <a:pt x="918563" y="757039"/>
                  </a:lnTo>
                  <a:lnTo>
                    <a:pt x="946675" y="795002"/>
                  </a:lnTo>
                  <a:lnTo>
                    <a:pt x="974152" y="833571"/>
                  </a:lnTo>
                  <a:lnTo>
                    <a:pt x="1000994" y="872744"/>
                  </a:lnTo>
                  <a:lnTo>
                    <a:pt x="1027202" y="912523"/>
                  </a:lnTo>
                  <a:lnTo>
                    <a:pt x="1052774" y="952906"/>
                  </a:lnTo>
                  <a:lnTo>
                    <a:pt x="1077711" y="993895"/>
                  </a:lnTo>
                  <a:lnTo>
                    <a:pt x="1102014" y="1035488"/>
                  </a:lnTo>
                  <a:lnTo>
                    <a:pt x="1125681" y="1077687"/>
                  </a:lnTo>
                  <a:lnTo>
                    <a:pt x="1148714" y="1120490"/>
                  </a:lnTo>
                  <a:lnTo>
                    <a:pt x="1171112" y="1163899"/>
                  </a:lnTo>
                  <a:lnTo>
                    <a:pt x="1192875" y="1207913"/>
                  </a:lnTo>
                  <a:lnTo>
                    <a:pt x="1214003" y="1252532"/>
                  </a:lnTo>
                  <a:lnTo>
                    <a:pt x="1234496" y="1297756"/>
                  </a:lnTo>
                  <a:lnTo>
                    <a:pt x="1254354" y="1343584"/>
                  </a:lnTo>
                  <a:lnTo>
                    <a:pt x="1273577" y="1390018"/>
                  </a:lnTo>
                  <a:lnTo>
                    <a:pt x="1292165" y="1437057"/>
                  </a:lnTo>
                  <a:lnTo>
                    <a:pt x="1310119" y="1484701"/>
                  </a:lnTo>
                  <a:lnTo>
                    <a:pt x="1327437" y="1532950"/>
                  </a:lnTo>
                  <a:lnTo>
                    <a:pt x="1344121" y="1581804"/>
                  </a:lnTo>
                  <a:lnTo>
                    <a:pt x="1360169" y="1631264"/>
                  </a:lnTo>
                  <a:lnTo>
                    <a:pt x="1375583" y="1681328"/>
                  </a:lnTo>
                  <a:lnTo>
                    <a:pt x="1390362" y="1731997"/>
                  </a:lnTo>
                  <a:lnTo>
                    <a:pt x="1404506" y="1783271"/>
                  </a:lnTo>
                  <a:lnTo>
                    <a:pt x="1418015" y="1835151"/>
                  </a:lnTo>
                  <a:lnTo>
                    <a:pt x="1430889" y="1887635"/>
                  </a:lnTo>
                  <a:lnTo>
                    <a:pt x="1443129" y="1940725"/>
                  </a:lnTo>
                  <a:lnTo>
                    <a:pt x="1454733" y="1994419"/>
                  </a:lnTo>
                </a:path>
              </a:pathLst>
            </a:custGeom>
            <a:ln w="20941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287606" y="6340830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4" h="90804">
                  <a:moveTo>
                    <a:pt x="112384" y="0"/>
                  </a:moveTo>
                  <a:lnTo>
                    <a:pt x="0" y="1093"/>
                  </a:lnTo>
                  <a:lnTo>
                    <a:pt x="68301" y="90340"/>
                  </a:lnTo>
                  <a:lnTo>
                    <a:pt x="112384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28535" y="2563487"/>
            <a:ext cx="10359390" cy="5822950"/>
            <a:chOff x="9528535" y="2563487"/>
            <a:chExt cx="10359390" cy="5822950"/>
          </a:xfrm>
        </p:grpSpPr>
        <p:sp>
          <p:nvSpPr>
            <p:cNvPr id="3" name="object 3"/>
            <p:cNvSpPr/>
            <p:nvPr/>
          </p:nvSpPr>
          <p:spPr>
            <a:xfrm>
              <a:off x="9528535" y="2563487"/>
              <a:ext cx="10359390" cy="2252980"/>
            </a:xfrm>
            <a:custGeom>
              <a:avLst/>
              <a:gdLst/>
              <a:ahLst/>
              <a:cxnLst/>
              <a:rect l="l" t="t" r="r" b="b"/>
              <a:pathLst>
                <a:path w="10359390" h="2252979">
                  <a:moveTo>
                    <a:pt x="9307194" y="0"/>
                  </a:moveTo>
                  <a:lnTo>
                    <a:pt x="1051802" y="0"/>
                  </a:lnTo>
                  <a:lnTo>
                    <a:pt x="907475" y="238"/>
                  </a:lnTo>
                  <a:lnTo>
                    <a:pt x="782010" y="1909"/>
                  </a:lnTo>
                  <a:lnTo>
                    <a:pt x="725816" y="3728"/>
                  </a:lnTo>
                  <a:lnTo>
                    <a:pt x="673694" y="6443"/>
                  </a:lnTo>
                  <a:lnTo>
                    <a:pt x="625430" y="10231"/>
                  </a:lnTo>
                  <a:lnTo>
                    <a:pt x="580810" y="15272"/>
                  </a:lnTo>
                  <a:lnTo>
                    <a:pt x="539620" y="21745"/>
                  </a:lnTo>
                  <a:lnTo>
                    <a:pt x="501645" y="29829"/>
                  </a:lnTo>
                  <a:lnTo>
                    <a:pt x="434483" y="51545"/>
                  </a:lnTo>
                  <a:lnTo>
                    <a:pt x="386907" y="71054"/>
                  </a:lnTo>
                  <a:lnTo>
                    <a:pt x="341374" y="94133"/>
                  </a:lnTo>
                  <a:lnTo>
                    <a:pt x="298054" y="120613"/>
                  </a:lnTo>
                  <a:lnTo>
                    <a:pt x="257116" y="150324"/>
                  </a:lnTo>
                  <a:lnTo>
                    <a:pt x="218730" y="183097"/>
                  </a:lnTo>
                  <a:lnTo>
                    <a:pt x="183066" y="218760"/>
                  </a:lnTo>
                  <a:lnTo>
                    <a:pt x="150294" y="257146"/>
                  </a:lnTo>
                  <a:lnTo>
                    <a:pt x="120583" y="298084"/>
                  </a:lnTo>
                  <a:lnTo>
                    <a:pt x="94103" y="341404"/>
                  </a:lnTo>
                  <a:lnTo>
                    <a:pt x="71023" y="386937"/>
                  </a:lnTo>
                  <a:lnTo>
                    <a:pt x="51514" y="434513"/>
                  </a:lnTo>
                  <a:lnTo>
                    <a:pt x="29798" y="501675"/>
                  </a:lnTo>
                  <a:lnTo>
                    <a:pt x="21715" y="539650"/>
                  </a:lnTo>
                  <a:lnTo>
                    <a:pt x="15242" y="580841"/>
                  </a:lnTo>
                  <a:lnTo>
                    <a:pt x="10201" y="625461"/>
                  </a:lnTo>
                  <a:lnTo>
                    <a:pt x="6413" y="673724"/>
                  </a:lnTo>
                  <a:lnTo>
                    <a:pt x="3698" y="725846"/>
                  </a:lnTo>
                  <a:lnTo>
                    <a:pt x="1879" y="782041"/>
                  </a:lnTo>
                  <a:lnTo>
                    <a:pt x="775" y="842522"/>
                  </a:lnTo>
                  <a:lnTo>
                    <a:pt x="208" y="907505"/>
                  </a:lnTo>
                  <a:lnTo>
                    <a:pt x="0" y="977203"/>
                  </a:lnTo>
                  <a:lnTo>
                    <a:pt x="0" y="1275555"/>
                  </a:lnTo>
                  <a:lnTo>
                    <a:pt x="208" y="1345253"/>
                  </a:lnTo>
                  <a:lnTo>
                    <a:pt x="775" y="1410235"/>
                  </a:lnTo>
                  <a:lnTo>
                    <a:pt x="1879" y="1470717"/>
                  </a:lnTo>
                  <a:lnTo>
                    <a:pt x="3698" y="1526911"/>
                  </a:lnTo>
                  <a:lnTo>
                    <a:pt x="6413" y="1579033"/>
                  </a:lnTo>
                  <a:lnTo>
                    <a:pt x="10201" y="1627297"/>
                  </a:lnTo>
                  <a:lnTo>
                    <a:pt x="15242" y="1671917"/>
                  </a:lnTo>
                  <a:lnTo>
                    <a:pt x="21715" y="1713107"/>
                  </a:lnTo>
                  <a:lnTo>
                    <a:pt x="29798" y="1751082"/>
                  </a:lnTo>
                  <a:lnTo>
                    <a:pt x="51514" y="1818245"/>
                  </a:lnTo>
                  <a:lnTo>
                    <a:pt x="71023" y="1865821"/>
                  </a:lnTo>
                  <a:lnTo>
                    <a:pt x="94103" y="1911353"/>
                  </a:lnTo>
                  <a:lnTo>
                    <a:pt x="120583" y="1954674"/>
                  </a:lnTo>
                  <a:lnTo>
                    <a:pt x="150294" y="1995611"/>
                  </a:lnTo>
                  <a:lnTo>
                    <a:pt x="183066" y="2033997"/>
                  </a:lnTo>
                  <a:lnTo>
                    <a:pt x="218730" y="2069661"/>
                  </a:lnTo>
                  <a:lnTo>
                    <a:pt x="257116" y="2102433"/>
                  </a:lnTo>
                  <a:lnTo>
                    <a:pt x="298054" y="2132144"/>
                  </a:lnTo>
                  <a:lnTo>
                    <a:pt x="341374" y="2158625"/>
                  </a:lnTo>
                  <a:lnTo>
                    <a:pt x="386907" y="2181704"/>
                  </a:lnTo>
                  <a:lnTo>
                    <a:pt x="434483" y="2201213"/>
                  </a:lnTo>
                  <a:lnTo>
                    <a:pt x="501645" y="2222929"/>
                  </a:lnTo>
                  <a:lnTo>
                    <a:pt x="539620" y="2231013"/>
                  </a:lnTo>
                  <a:lnTo>
                    <a:pt x="580810" y="2237486"/>
                  </a:lnTo>
                  <a:lnTo>
                    <a:pt x="625430" y="2242527"/>
                  </a:lnTo>
                  <a:lnTo>
                    <a:pt x="673694" y="2246315"/>
                  </a:lnTo>
                  <a:lnTo>
                    <a:pt x="725816" y="2249029"/>
                  </a:lnTo>
                  <a:lnTo>
                    <a:pt x="782010" y="2250849"/>
                  </a:lnTo>
                  <a:lnTo>
                    <a:pt x="842492" y="2251953"/>
                  </a:lnTo>
                  <a:lnTo>
                    <a:pt x="977173" y="2252728"/>
                  </a:lnTo>
                  <a:lnTo>
                    <a:pt x="1051802" y="2252758"/>
                  </a:lnTo>
                  <a:lnTo>
                    <a:pt x="9307194" y="2252758"/>
                  </a:lnTo>
                  <a:lnTo>
                    <a:pt x="9516505" y="2251953"/>
                  </a:lnTo>
                  <a:lnTo>
                    <a:pt x="9576987" y="2250849"/>
                  </a:lnTo>
                  <a:lnTo>
                    <a:pt x="9633182" y="2249029"/>
                  </a:lnTo>
                  <a:lnTo>
                    <a:pt x="9685304" y="2246315"/>
                  </a:lnTo>
                  <a:lnTo>
                    <a:pt x="9733568" y="2242527"/>
                  </a:lnTo>
                  <a:lnTo>
                    <a:pt x="9778189" y="2237486"/>
                  </a:lnTo>
                  <a:lnTo>
                    <a:pt x="9819379" y="2231013"/>
                  </a:lnTo>
                  <a:lnTo>
                    <a:pt x="9857354" y="2222929"/>
                  </a:lnTo>
                  <a:lnTo>
                    <a:pt x="9924516" y="2201213"/>
                  </a:lnTo>
                  <a:lnTo>
                    <a:pt x="9972092" y="2181704"/>
                  </a:lnTo>
                  <a:lnTo>
                    <a:pt x="10017625" y="2158625"/>
                  </a:lnTo>
                  <a:lnTo>
                    <a:pt x="10060945" y="2132144"/>
                  </a:lnTo>
                  <a:lnTo>
                    <a:pt x="10101883" y="2102433"/>
                  </a:lnTo>
                  <a:lnTo>
                    <a:pt x="10140269" y="2069661"/>
                  </a:lnTo>
                  <a:lnTo>
                    <a:pt x="10175933" y="2033997"/>
                  </a:lnTo>
                  <a:lnTo>
                    <a:pt x="10208706" y="1995611"/>
                  </a:lnTo>
                  <a:lnTo>
                    <a:pt x="10238418" y="1954674"/>
                  </a:lnTo>
                  <a:lnTo>
                    <a:pt x="10264898" y="1911353"/>
                  </a:lnTo>
                  <a:lnTo>
                    <a:pt x="10287978" y="1865821"/>
                  </a:lnTo>
                  <a:lnTo>
                    <a:pt x="10307488" y="1818245"/>
                  </a:lnTo>
                  <a:lnTo>
                    <a:pt x="10329201" y="1751082"/>
                  </a:lnTo>
                  <a:lnTo>
                    <a:pt x="10337284" y="1713107"/>
                  </a:lnTo>
                  <a:lnTo>
                    <a:pt x="10343756" y="1671917"/>
                  </a:lnTo>
                  <a:lnTo>
                    <a:pt x="10348796" y="1627297"/>
                  </a:lnTo>
                  <a:lnTo>
                    <a:pt x="10352584" y="1579033"/>
                  </a:lnTo>
                  <a:lnTo>
                    <a:pt x="10355298" y="1526911"/>
                  </a:lnTo>
                  <a:lnTo>
                    <a:pt x="10357117" y="1470717"/>
                  </a:lnTo>
                  <a:lnTo>
                    <a:pt x="10358221" y="1410235"/>
                  </a:lnTo>
                  <a:lnTo>
                    <a:pt x="10358787" y="1345253"/>
                  </a:lnTo>
                  <a:lnTo>
                    <a:pt x="10358996" y="1275555"/>
                  </a:lnTo>
                  <a:lnTo>
                    <a:pt x="10358996" y="977203"/>
                  </a:lnTo>
                  <a:lnTo>
                    <a:pt x="10358787" y="907505"/>
                  </a:lnTo>
                  <a:lnTo>
                    <a:pt x="10358221" y="842522"/>
                  </a:lnTo>
                  <a:lnTo>
                    <a:pt x="10357117" y="782041"/>
                  </a:lnTo>
                  <a:lnTo>
                    <a:pt x="10355298" y="725846"/>
                  </a:lnTo>
                  <a:lnTo>
                    <a:pt x="10352584" y="673724"/>
                  </a:lnTo>
                  <a:lnTo>
                    <a:pt x="10348796" y="625461"/>
                  </a:lnTo>
                  <a:lnTo>
                    <a:pt x="10343756" y="580841"/>
                  </a:lnTo>
                  <a:lnTo>
                    <a:pt x="10337284" y="539650"/>
                  </a:lnTo>
                  <a:lnTo>
                    <a:pt x="10329201" y="501675"/>
                  </a:lnTo>
                  <a:lnTo>
                    <a:pt x="10307488" y="434513"/>
                  </a:lnTo>
                  <a:lnTo>
                    <a:pt x="10287978" y="386937"/>
                  </a:lnTo>
                  <a:lnTo>
                    <a:pt x="10264898" y="341404"/>
                  </a:lnTo>
                  <a:lnTo>
                    <a:pt x="10238418" y="298084"/>
                  </a:lnTo>
                  <a:lnTo>
                    <a:pt x="10208706" y="257146"/>
                  </a:lnTo>
                  <a:lnTo>
                    <a:pt x="10175933" y="218760"/>
                  </a:lnTo>
                  <a:lnTo>
                    <a:pt x="10140269" y="183097"/>
                  </a:lnTo>
                  <a:lnTo>
                    <a:pt x="10101883" y="150324"/>
                  </a:lnTo>
                  <a:lnTo>
                    <a:pt x="10060945" y="120613"/>
                  </a:lnTo>
                  <a:lnTo>
                    <a:pt x="10017625" y="94133"/>
                  </a:lnTo>
                  <a:lnTo>
                    <a:pt x="9972092" y="71054"/>
                  </a:lnTo>
                  <a:lnTo>
                    <a:pt x="9924516" y="51545"/>
                  </a:lnTo>
                  <a:lnTo>
                    <a:pt x="9857354" y="29829"/>
                  </a:lnTo>
                  <a:lnTo>
                    <a:pt x="9819379" y="21745"/>
                  </a:lnTo>
                  <a:lnTo>
                    <a:pt x="9778189" y="15272"/>
                  </a:lnTo>
                  <a:lnTo>
                    <a:pt x="9733568" y="10231"/>
                  </a:lnTo>
                  <a:lnTo>
                    <a:pt x="9685304" y="6443"/>
                  </a:lnTo>
                  <a:lnTo>
                    <a:pt x="9633182" y="3728"/>
                  </a:lnTo>
                  <a:lnTo>
                    <a:pt x="9576987" y="1909"/>
                  </a:lnTo>
                  <a:lnTo>
                    <a:pt x="9516505" y="805"/>
                  </a:lnTo>
                  <a:lnTo>
                    <a:pt x="9451522" y="238"/>
                  </a:lnTo>
                  <a:lnTo>
                    <a:pt x="9381823" y="29"/>
                  </a:lnTo>
                  <a:lnTo>
                    <a:pt x="9307194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1667" y="4899645"/>
              <a:ext cx="781685" cy="3476625"/>
            </a:xfrm>
            <a:custGeom>
              <a:avLst/>
              <a:gdLst/>
              <a:ahLst/>
              <a:cxnLst/>
              <a:rect l="l" t="t" r="r" b="b"/>
              <a:pathLst>
                <a:path w="781684" h="3476625">
                  <a:moveTo>
                    <a:pt x="0" y="0"/>
                  </a:moveTo>
                  <a:lnTo>
                    <a:pt x="28608" y="71026"/>
                  </a:lnTo>
                  <a:lnTo>
                    <a:pt x="52870" y="131998"/>
                  </a:lnTo>
                  <a:lnTo>
                    <a:pt x="76735" y="192612"/>
                  </a:lnTo>
                  <a:lnTo>
                    <a:pt x="100202" y="252869"/>
                  </a:lnTo>
                  <a:lnTo>
                    <a:pt x="123271" y="312769"/>
                  </a:lnTo>
                  <a:lnTo>
                    <a:pt x="145943" y="372311"/>
                  </a:lnTo>
                  <a:lnTo>
                    <a:pt x="168217" y="431497"/>
                  </a:lnTo>
                  <a:lnTo>
                    <a:pt x="190094" y="490325"/>
                  </a:lnTo>
                  <a:lnTo>
                    <a:pt x="211573" y="548795"/>
                  </a:lnTo>
                  <a:lnTo>
                    <a:pt x="232655" y="606908"/>
                  </a:lnTo>
                  <a:lnTo>
                    <a:pt x="253340" y="664664"/>
                  </a:lnTo>
                  <a:lnTo>
                    <a:pt x="273627" y="722063"/>
                  </a:lnTo>
                  <a:lnTo>
                    <a:pt x="293516" y="779104"/>
                  </a:lnTo>
                  <a:lnTo>
                    <a:pt x="313008" y="835788"/>
                  </a:lnTo>
                  <a:lnTo>
                    <a:pt x="332102" y="892115"/>
                  </a:lnTo>
                  <a:lnTo>
                    <a:pt x="350799" y="948085"/>
                  </a:lnTo>
                  <a:lnTo>
                    <a:pt x="369098" y="1003697"/>
                  </a:lnTo>
                  <a:lnTo>
                    <a:pt x="387000" y="1058952"/>
                  </a:lnTo>
                  <a:lnTo>
                    <a:pt x="404504" y="1113849"/>
                  </a:lnTo>
                  <a:lnTo>
                    <a:pt x="421611" y="1168389"/>
                  </a:lnTo>
                  <a:lnTo>
                    <a:pt x="438320" y="1222572"/>
                  </a:lnTo>
                  <a:lnTo>
                    <a:pt x="454632" y="1276398"/>
                  </a:lnTo>
                  <a:lnTo>
                    <a:pt x="470546" y="1329867"/>
                  </a:lnTo>
                  <a:lnTo>
                    <a:pt x="486063" y="1382978"/>
                  </a:lnTo>
                  <a:lnTo>
                    <a:pt x="501182" y="1435731"/>
                  </a:lnTo>
                  <a:lnTo>
                    <a:pt x="515904" y="1488128"/>
                  </a:lnTo>
                  <a:lnTo>
                    <a:pt x="530228" y="1540167"/>
                  </a:lnTo>
                  <a:lnTo>
                    <a:pt x="544155" y="1591849"/>
                  </a:lnTo>
                  <a:lnTo>
                    <a:pt x="557684" y="1643174"/>
                  </a:lnTo>
                  <a:lnTo>
                    <a:pt x="570816" y="1694141"/>
                  </a:lnTo>
                  <a:lnTo>
                    <a:pt x="583550" y="1744751"/>
                  </a:lnTo>
                  <a:lnTo>
                    <a:pt x="595887" y="1795004"/>
                  </a:lnTo>
                  <a:lnTo>
                    <a:pt x="607826" y="1844899"/>
                  </a:lnTo>
                  <a:lnTo>
                    <a:pt x="619367" y="1894438"/>
                  </a:lnTo>
                  <a:lnTo>
                    <a:pt x="630512" y="1943619"/>
                  </a:lnTo>
                  <a:lnTo>
                    <a:pt x="641258" y="1992442"/>
                  </a:lnTo>
                  <a:lnTo>
                    <a:pt x="651608" y="2040908"/>
                  </a:lnTo>
                  <a:lnTo>
                    <a:pt x="661559" y="2089018"/>
                  </a:lnTo>
                  <a:lnTo>
                    <a:pt x="671113" y="2136769"/>
                  </a:lnTo>
                  <a:lnTo>
                    <a:pt x="680270" y="2184164"/>
                  </a:lnTo>
                  <a:lnTo>
                    <a:pt x="689029" y="2231201"/>
                  </a:lnTo>
                  <a:lnTo>
                    <a:pt x="697391" y="2277881"/>
                  </a:lnTo>
                  <a:lnTo>
                    <a:pt x="705355" y="2324204"/>
                  </a:lnTo>
                  <a:lnTo>
                    <a:pt x="712922" y="2370169"/>
                  </a:lnTo>
                  <a:lnTo>
                    <a:pt x="720091" y="2415777"/>
                  </a:lnTo>
                  <a:lnTo>
                    <a:pt x="726862" y="2461028"/>
                  </a:lnTo>
                  <a:lnTo>
                    <a:pt x="733237" y="2505921"/>
                  </a:lnTo>
                  <a:lnTo>
                    <a:pt x="739213" y="2550458"/>
                  </a:lnTo>
                  <a:lnTo>
                    <a:pt x="744792" y="2594637"/>
                  </a:lnTo>
                  <a:lnTo>
                    <a:pt x="749974" y="2638458"/>
                  </a:lnTo>
                  <a:lnTo>
                    <a:pt x="754758" y="2681923"/>
                  </a:lnTo>
                  <a:lnTo>
                    <a:pt x="759145" y="2725030"/>
                  </a:lnTo>
                  <a:lnTo>
                    <a:pt x="763134" y="2767780"/>
                  </a:lnTo>
                  <a:lnTo>
                    <a:pt x="766726" y="2810172"/>
                  </a:lnTo>
                  <a:lnTo>
                    <a:pt x="769920" y="2852208"/>
                  </a:lnTo>
                  <a:lnTo>
                    <a:pt x="772716" y="2893886"/>
                  </a:lnTo>
                  <a:lnTo>
                    <a:pt x="775115" y="2935206"/>
                  </a:lnTo>
                  <a:lnTo>
                    <a:pt x="777117" y="2976170"/>
                  </a:lnTo>
                  <a:lnTo>
                    <a:pt x="778721" y="3016776"/>
                  </a:lnTo>
                  <a:lnTo>
                    <a:pt x="779928" y="3057025"/>
                  </a:lnTo>
                  <a:lnTo>
                    <a:pt x="780737" y="3096917"/>
                  </a:lnTo>
                  <a:lnTo>
                    <a:pt x="781149" y="3136451"/>
                  </a:lnTo>
                  <a:lnTo>
                    <a:pt x="781163" y="3175628"/>
                  </a:lnTo>
                  <a:lnTo>
                    <a:pt x="780780" y="3214448"/>
                  </a:lnTo>
                  <a:lnTo>
                    <a:pt x="779999" y="3252911"/>
                  </a:lnTo>
                  <a:lnTo>
                    <a:pt x="778820" y="3291016"/>
                  </a:lnTo>
                  <a:lnTo>
                    <a:pt x="775271" y="3366155"/>
                  </a:lnTo>
                  <a:lnTo>
                    <a:pt x="770132" y="3439865"/>
                  </a:lnTo>
                  <a:lnTo>
                    <a:pt x="766966" y="347618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99066" y="4816246"/>
              <a:ext cx="93345" cy="112395"/>
            </a:xfrm>
            <a:custGeom>
              <a:avLst/>
              <a:gdLst/>
              <a:ahLst/>
              <a:cxnLst/>
              <a:rect l="l" t="t" r="r" b="b"/>
              <a:pathLst>
                <a:path w="93344" h="112395">
                  <a:moveTo>
                    <a:pt x="8638" y="0"/>
                  </a:moveTo>
                  <a:lnTo>
                    <a:pt x="0" y="112053"/>
                  </a:lnTo>
                  <a:lnTo>
                    <a:pt x="93096" y="74140"/>
                  </a:lnTo>
                  <a:lnTo>
                    <a:pt x="86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488" y="131192"/>
            <a:ext cx="1944687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405" dirty="0">
                <a:latin typeface="Calibri"/>
                <a:cs typeface="Calibri"/>
              </a:rPr>
              <a:t>Machine</a:t>
            </a:r>
            <a:r>
              <a:rPr b="0" spc="-480" dirty="0">
                <a:latin typeface="Calibri"/>
                <a:cs typeface="Calibri"/>
              </a:rPr>
              <a:t> </a:t>
            </a:r>
            <a:r>
              <a:rPr b="0" spc="525" dirty="0">
                <a:latin typeface="Calibri"/>
                <a:cs typeface="Calibri"/>
              </a:rPr>
              <a:t>Learning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455" dirty="0">
                <a:latin typeface="Calibri"/>
                <a:cs typeface="Calibri"/>
              </a:rPr>
              <a:t>vs.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850" dirty="0">
                <a:latin typeface="Calibri"/>
                <a:cs typeface="Calibri"/>
              </a:rPr>
              <a:t>Deep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495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638244" y="8400542"/>
            <a:ext cx="6229350" cy="24218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923414" marR="5080" indent="-1612900">
              <a:lnSpc>
                <a:spcPts val="3710"/>
              </a:lnSpc>
              <a:spcBef>
                <a:spcPts val="345"/>
              </a:spcBef>
            </a:pPr>
            <a:r>
              <a:rPr sz="3200" spc="22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Calibri"/>
                <a:cs typeface="Calibri"/>
              </a:rPr>
              <a:t>we’re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focused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Calibri"/>
                <a:cs typeface="Calibri"/>
              </a:rPr>
              <a:t>building </a:t>
            </a:r>
            <a:r>
              <a:rPr sz="3200" spc="130" dirty="0">
                <a:solidFill>
                  <a:srgbClr val="FFFFFF"/>
                </a:solidFill>
                <a:latin typeface="Calibri"/>
                <a:cs typeface="Calibri"/>
              </a:rPr>
              <a:t>(with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Calibri"/>
                <a:cs typeface="Calibri"/>
              </a:rPr>
              <a:t>PyTorch)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35"/>
              </a:spcBef>
            </a:pP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Unstructured</a:t>
            </a:r>
            <a:r>
              <a:rPr sz="3300" b="1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55974" y="981173"/>
            <a:ext cx="9812655" cy="6104890"/>
          </a:xfrm>
          <a:prstGeom prst="rect">
            <a:avLst/>
          </a:prstGeom>
        </p:spPr>
        <p:txBody>
          <a:bodyPr vert="horz" wrap="square" lIns="0" tIns="314960" rIns="0" bIns="0" rtlCol="0">
            <a:spAutoFit/>
          </a:bodyPr>
          <a:lstStyle/>
          <a:p>
            <a:pPr marR="376555" algn="ctr">
              <a:lnSpc>
                <a:spcPct val="100000"/>
              </a:lnSpc>
              <a:spcBef>
                <a:spcPts val="2480"/>
              </a:spcBef>
            </a:pPr>
            <a:r>
              <a:rPr sz="7425" b="1" spc="-382" baseline="2244" dirty="0">
                <a:solidFill>
                  <a:srgbClr val="FFFFFF"/>
                </a:solidFill>
                <a:latin typeface="Arial"/>
                <a:cs typeface="Arial"/>
              </a:rPr>
              <a:t>(common</a:t>
            </a:r>
            <a:r>
              <a:rPr sz="7425" b="1" spc="-247" baseline="22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0" dirty="0">
                <a:solidFill>
                  <a:srgbClr val="FFFFFF"/>
                </a:solidFill>
                <a:latin typeface="Arial"/>
                <a:cs typeface="Arial"/>
              </a:rPr>
              <a:t>algorithms)</a:t>
            </a:r>
            <a:endParaRPr sz="4950">
              <a:latin typeface="Arial"/>
              <a:cs typeface="Arial"/>
            </a:endParaRPr>
          </a:p>
          <a:p>
            <a:pPr marL="514984" indent="-502284">
              <a:lnSpc>
                <a:spcPts val="5900"/>
              </a:lnSpc>
              <a:spcBef>
                <a:spcPts val="4069"/>
              </a:spcBef>
              <a:buSzPct val="122222"/>
              <a:buChar char="•"/>
              <a:tabLst>
                <a:tab pos="514984" algn="l"/>
              </a:tabLst>
            </a:pPr>
            <a:r>
              <a:rPr sz="4950" spc="25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215" dirty="0">
                <a:solidFill>
                  <a:srgbClr val="FFFFFF"/>
                </a:solidFill>
                <a:latin typeface="Calibri"/>
                <a:cs typeface="Calibri"/>
              </a:rPr>
              <a:t>Fully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5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2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30" dirty="0">
                <a:solidFill>
                  <a:srgbClr val="FFFFFF"/>
                </a:solidFill>
                <a:latin typeface="Calibri"/>
                <a:cs typeface="Calibri"/>
              </a:rPr>
              <a:t>Recurrent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15" dirty="0">
                <a:solidFill>
                  <a:srgbClr val="FFFFFF"/>
                </a:solidFill>
                <a:latin typeface="Calibri"/>
                <a:cs typeface="Calibri"/>
              </a:rPr>
              <a:t>Transformer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90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…many</a:t>
            </a:r>
            <a:r>
              <a:rPr sz="49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4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endParaRPr sz="49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806454" y="5552062"/>
            <a:ext cx="6027420" cy="2834640"/>
            <a:chOff x="9806454" y="5552062"/>
            <a:chExt cx="6027420" cy="2834640"/>
          </a:xfrm>
        </p:grpSpPr>
        <p:sp>
          <p:nvSpPr>
            <p:cNvPr id="10" name="object 10"/>
            <p:cNvSpPr/>
            <p:nvPr/>
          </p:nvSpPr>
          <p:spPr>
            <a:xfrm>
              <a:off x="9832631" y="5578239"/>
              <a:ext cx="4481830" cy="782320"/>
            </a:xfrm>
            <a:custGeom>
              <a:avLst/>
              <a:gdLst/>
              <a:ahLst/>
              <a:cxnLst/>
              <a:rect l="l" t="t" r="r" b="b"/>
              <a:pathLst>
                <a:path w="4481830" h="782320">
                  <a:moveTo>
                    <a:pt x="214274" y="0"/>
                  </a:moveTo>
                  <a:lnTo>
                    <a:pt x="4267277" y="0"/>
                  </a:lnTo>
                  <a:lnTo>
                    <a:pt x="4309916" y="164"/>
                  </a:lnTo>
                  <a:lnTo>
                    <a:pt x="4371616" y="4429"/>
                  </a:lnTo>
                  <a:lnTo>
                    <a:pt x="4418665" y="23159"/>
                  </a:lnTo>
                  <a:lnTo>
                    <a:pt x="4458392" y="62886"/>
                  </a:lnTo>
                  <a:lnTo>
                    <a:pt x="4477121" y="109935"/>
                  </a:lnTo>
                  <a:lnTo>
                    <a:pt x="4481387" y="171634"/>
                  </a:lnTo>
                  <a:lnTo>
                    <a:pt x="4481551" y="214274"/>
                  </a:lnTo>
                  <a:lnTo>
                    <a:pt x="4481551" y="567852"/>
                  </a:lnTo>
                  <a:lnTo>
                    <a:pt x="4481387" y="610492"/>
                  </a:lnTo>
                  <a:lnTo>
                    <a:pt x="4477121" y="672192"/>
                  </a:lnTo>
                  <a:lnTo>
                    <a:pt x="4458392" y="719240"/>
                  </a:lnTo>
                  <a:lnTo>
                    <a:pt x="4418665" y="758968"/>
                  </a:lnTo>
                  <a:lnTo>
                    <a:pt x="4371616" y="777697"/>
                  </a:lnTo>
                  <a:lnTo>
                    <a:pt x="4309916" y="781963"/>
                  </a:lnTo>
                  <a:lnTo>
                    <a:pt x="4267277" y="782127"/>
                  </a:lnTo>
                  <a:lnTo>
                    <a:pt x="214274" y="782127"/>
                  </a:lnTo>
                  <a:lnTo>
                    <a:pt x="171634" y="781963"/>
                  </a:lnTo>
                  <a:lnTo>
                    <a:pt x="109935" y="777697"/>
                  </a:lnTo>
                  <a:lnTo>
                    <a:pt x="62886" y="758968"/>
                  </a:lnTo>
                  <a:lnTo>
                    <a:pt x="23159" y="719240"/>
                  </a:lnTo>
                  <a:lnTo>
                    <a:pt x="4429" y="672192"/>
                  </a:lnTo>
                  <a:lnTo>
                    <a:pt x="164" y="610492"/>
                  </a:lnTo>
                  <a:lnTo>
                    <a:pt x="0" y="567852"/>
                  </a:lnTo>
                  <a:lnTo>
                    <a:pt x="0" y="214274"/>
                  </a:lnTo>
                  <a:lnTo>
                    <a:pt x="164" y="171634"/>
                  </a:lnTo>
                  <a:lnTo>
                    <a:pt x="4429" y="109935"/>
                  </a:lnTo>
                  <a:lnTo>
                    <a:pt x="23159" y="62886"/>
                  </a:lnTo>
                  <a:lnTo>
                    <a:pt x="62886" y="23159"/>
                  </a:lnTo>
                  <a:lnTo>
                    <a:pt x="109935" y="4429"/>
                  </a:lnTo>
                  <a:lnTo>
                    <a:pt x="171634" y="164"/>
                  </a:lnTo>
                  <a:lnTo>
                    <a:pt x="214274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368537" y="6381410"/>
              <a:ext cx="1454785" cy="1994535"/>
            </a:xfrm>
            <a:custGeom>
              <a:avLst/>
              <a:gdLst/>
              <a:ahLst/>
              <a:cxnLst/>
              <a:rect l="l" t="t" r="r" b="b"/>
              <a:pathLst>
                <a:path w="1454784" h="1994534">
                  <a:moveTo>
                    <a:pt x="0" y="0"/>
                  </a:moveTo>
                  <a:lnTo>
                    <a:pt x="53395" y="27428"/>
                  </a:lnTo>
                  <a:lnTo>
                    <a:pt x="96746" y="50871"/>
                  </a:lnTo>
                  <a:lnTo>
                    <a:pt x="139461" y="74919"/>
                  </a:lnTo>
                  <a:lnTo>
                    <a:pt x="181542" y="99571"/>
                  </a:lnTo>
                  <a:lnTo>
                    <a:pt x="222988" y="124829"/>
                  </a:lnTo>
                  <a:lnTo>
                    <a:pt x="263798" y="150692"/>
                  </a:lnTo>
                  <a:lnTo>
                    <a:pt x="303974" y="177160"/>
                  </a:lnTo>
                  <a:lnTo>
                    <a:pt x="343515" y="204232"/>
                  </a:lnTo>
                  <a:lnTo>
                    <a:pt x="382421" y="231910"/>
                  </a:lnTo>
                  <a:lnTo>
                    <a:pt x="420691" y="260193"/>
                  </a:lnTo>
                  <a:lnTo>
                    <a:pt x="458327" y="289081"/>
                  </a:lnTo>
                  <a:lnTo>
                    <a:pt x="495328" y="318574"/>
                  </a:lnTo>
                  <a:lnTo>
                    <a:pt x="531695" y="348672"/>
                  </a:lnTo>
                  <a:lnTo>
                    <a:pt x="567426" y="379374"/>
                  </a:lnTo>
                  <a:lnTo>
                    <a:pt x="602522" y="410682"/>
                  </a:lnTo>
                  <a:lnTo>
                    <a:pt x="636983" y="442595"/>
                  </a:lnTo>
                  <a:lnTo>
                    <a:pt x="670810" y="475113"/>
                  </a:lnTo>
                  <a:lnTo>
                    <a:pt x="704001" y="508237"/>
                  </a:lnTo>
                  <a:lnTo>
                    <a:pt x="736558" y="541965"/>
                  </a:lnTo>
                  <a:lnTo>
                    <a:pt x="768479" y="576298"/>
                  </a:lnTo>
                  <a:lnTo>
                    <a:pt x="799766" y="611236"/>
                  </a:lnTo>
                  <a:lnTo>
                    <a:pt x="830417" y="646779"/>
                  </a:lnTo>
                  <a:lnTo>
                    <a:pt x="860434" y="682927"/>
                  </a:lnTo>
                  <a:lnTo>
                    <a:pt x="889816" y="719681"/>
                  </a:lnTo>
                  <a:lnTo>
                    <a:pt x="918563" y="757039"/>
                  </a:lnTo>
                  <a:lnTo>
                    <a:pt x="946675" y="795002"/>
                  </a:lnTo>
                  <a:lnTo>
                    <a:pt x="974152" y="833571"/>
                  </a:lnTo>
                  <a:lnTo>
                    <a:pt x="1000994" y="872744"/>
                  </a:lnTo>
                  <a:lnTo>
                    <a:pt x="1027202" y="912523"/>
                  </a:lnTo>
                  <a:lnTo>
                    <a:pt x="1052774" y="952906"/>
                  </a:lnTo>
                  <a:lnTo>
                    <a:pt x="1077711" y="993895"/>
                  </a:lnTo>
                  <a:lnTo>
                    <a:pt x="1102014" y="1035488"/>
                  </a:lnTo>
                  <a:lnTo>
                    <a:pt x="1125681" y="1077687"/>
                  </a:lnTo>
                  <a:lnTo>
                    <a:pt x="1148714" y="1120490"/>
                  </a:lnTo>
                  <a:lnTo>
                    <a:pt x="1171112" y="1163899"/>
                  </a:lnTo>
                  <a:lnTo>
                    <a:pt x="1192875" y="1207913"/>
                  </a:lnTo>
                  <a:lnTo>
                    <a:pt x="1214003" y="1252532"/>
                  </a:lnTo>
                  <a:lnTo>
                    <a:pt x="1234496" y="1297756"/>
                  </a:lnTo>
                  <a:lnTo>
                    <a:pt x="1254354" y="1343584"/>
                  </a:lnTo>
                  <a:lnTo>
                    <a:pt x="1273577" y="1390018"/>
                  </a:lnTo>
                  <a:lnTo>
                    <a:pt x="1292165" y="1437057"/>
                  </a:lnTo>
                  <a:lnTo>
                    <a:pt x="1310119" y="1484701"/>
                  </a:lnTo>
                  <a:lnTo>
                    <a:pt x="1327437" y="1532950"/>
                  </a:lnTo>
                  <a:lnTo>
                    <a:pt x="1344121" y="1581804"/>
                  </a:lnTo>
                  <a:lnTo>
                    <a:pt x="1360169" y="1631264"/>
                  </a:lnTo>
                  <a:lnTo>
                    <a:pt x="1375583" y="1681328"/>
                  </a:lnTo>
                  <a:lnTo>
                    <a:pt x="1390362" y="1731997"/>
                  </a:lnTo>
                  <a:lnTo>
                    <a:pt x="1404506" y="1783271"/>
                  </a:lnTo>
                  <a:lnTo>
                    <a:pt x="1418015" y="1835151"/>
                  </a:lnTo>
                  <a:lnTo>
                    <a:pt x="1430889" y="1887635"/>
                  </a:lnTo>
                  <a:lnTo>
                    <a:pt x="1443129" y="1940725"/>
                  </a:lnTo>
                  <a:lnTo>
                    <a:pt x="1454733" y="1994419"/>
                  </a:lnTo>
                </a:path>
              </a:pathLst>
            </a:custGeom>
            <a:ln w="20941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287606" y="6340830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4" h="90804">
                  <a:moveTo>
                    <a:pt x="112384" y="0"/>
                  </a:moveTo>
                  <a:lnTo>
                    <a:pt x="0" y="1093"/>
                  </a:lnTo>
                  <a:lnTo>
                    <a:pt x="68301" y="90340"/>
                  </a:lnTo>
                  <a:lnTo>
                    <a:pt x="112384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97592" y="1899920"/>
            <a:ext cx="6162090" cy="728314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 rot="21420000">
            <a:off x="2327848" y="9307813"/>
            <a:ext cx="34228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Photo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50" dirty="0">
                <a:solidFill>
                  <a:srgbClr val="FFFFFF"/>
                </a:solidFill>
                <a:latin typeface="Calibri"/>
                <a:cs typeface="Calibri"/>
              </a:rPr>
              <a:t>John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Tubelleza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16842" y="9413433"/>
            <a:ext cx="2532380" cy="147320"/>
          </a:xfrm>
          <a:custGeom>
            <a:avLst/>
            <a:gdLst/>
            <a:ahLst/>
            <a:cxnLst/>
            <a:rect l="l" t="t" r="r" b="b"/>
            <a:pathLst>
              <a:path w="2532379" h="147320">
                <a:moveTo>
                  <a:pt x="2532161" y="14492"/>
                </a:moveTo>
                <a:lnTo>
                  <a:pt x="759" y="147157"/>
                </a:lnTo>
                <a:lnTo>
                  <a:pt x="0" y="132665"/>
                </a:lnTo>
                <a:lnTo>
                  <a:pt x="2531402" y="0"/>
                </a:lnTo>
                <a:lnTo>
                  <a:pt x="2532161" y="14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528535" y="2563487"/>
            <a:ext cx="10359390" cy="5822950"/>
            <a:chOff x="9528535" y="2563487"/>
            <a:chExt cx="10359390" cy="5822950"/>
          </a:xfrm>
        </p:grpSpPr>
        <p:sp>
          <p:nvSpPr>
            <p:cNvPr id="3" name="object 3"/>
            <p:cNvSpPr/>
            <p:nvPr/>
          </p:nvSpPr>
          <p:spPr>
            <a:xfrm>
              <a:off x="9528535" y="2563487"/>
              <a:ext cx="10359390" cy="2252980"/>
            </a:xfrm>
            <a:custGeom>
              <a:avLst/>
              <a:gdLst/>
              <a:ahLst/>
              <a:cxnLst/>
              <a:rect l="l" t="t" r="r" b="b"/>
              <a:pathLst>
                <a:path w="10359390" h="2252979">
                  <a:moveTo>
                    <a:pt x="9307194" y="0"/>
                  </a:moveTo>
                  <a:lnTo>
                    <a:pt x="1051802" y="0"/>
                  </a:lnTo>
                  <a:lnTo>
                    <a:pt x="907475" y="238"/>
                  </a:lnTo>
                  <a:lnTo>
                    <a:pt x="782010" y="1909"/>
                  </a:lnTo>
                  <a:lnTo>
                    <a:pt x="725816" y="3728"/>
                  </a:lnTo>
                  <a:lnTo>
                    <a:pt x="673694" y="6443"/>
                  </a:lnTo>
                  <a:lnTo>
                    <a:pt x="625430" y="10231"/>
                  </a:lnTo>
                  <a:lnTo>
                    <a:pt x="580810" y="15272"/>
                  </a:lnTo>
                  <a:lnTo>
                    <a:pt x="539620" y="21745"/>
                  </a:lnTo>
                  <a:lnTo>
                    <a:pt x="501645" y="29829"/>
                  </a:lnTo>
                  <a:lnTo>
                    <a:pt x="434483" y="51545"/>
                  </a:lnTo>
                  <a:lnTo>
                    <a:pt x="386907" y="71054"/>
                  </a:lnTo>
                  <a:lnTo>
                    <a:pt x="341374" y="94133"/>
                  </a:lnTo>
                  <a:lnTo>
                    <a:pt x="298054" y="120613"/>
                  </a:lnTo>
                  <a:lnTo>
                    <a:pt x="257116" y="150324"/>
                  </a:lnTo>
                  <a:lnTo>
                    <a:pt x="218730" y="183097"/>
                  </a:lnTo>
                  <a:lnTo>
                    <a:pt x="183066" y="218760"/>
                  </a:lnTo>
                  <a:lnTo>
                    <a:pt x="150294" y="257146"/>
                  </a:lnTo>
                  <a:lnTo>
                    <a:pt x="120583" y="298084"/>
                  </a:lnTo>
                  <a:lnTo>
                    <a:pt x="94103" y="341404"/>
                  </a:lnTo>
                  <a:lnTo>
                    <a:pt x="71023" y="386937"/>
                  </a:lnTo>
                  <a:lnTo>
                    <a:pt x="51514" y="434513"/>
                  </a:lnTo>
                  <a:lnTo>
                    <a:pt x="29798" y="501675"/>
                  </a:lnTo>
                  <a:lnTo>
                    <a:pt x="21715" y="539650"/>
                  </a:lnTo>
                  <a:lnTo>
                    <a:pt x="15242" y="580841"/>
                  </a:lnTo>
                  <a:lnTo>
                    <a:pt x="10201" y="625461"/>
                  </a:lnTo>
                  <a:lnTo>
                    <a:pt x="6413" y="673724"/>
                  </a:lnTo>
                  <a:lnTo>
                    <a:pt x="3698" y="725846"/>
                  </a:lnTo>
                  <a:lnTo>
                    <a:pt x="1879" y="782041"/>
                  </a:lnTo>
                  <a:lnTo>
                    <a:pt x="775" y="842522"/>
                  </a:lnTo>
                  <a:lnTo>
                    <a:pt x="208" y="907505"/>
                  </a:lnTo>
                  <a:lnTo>
                    <a:pt x="0" y="977203"/>
                  </a:lnTo>
                  <a:lnTo>
                    <a:pt x="0" y="1275555"/>
                  </a:lnTo>
                  <a:lnTo>
                    <a:pt x="208" y="1345253"/>
                  </a:lnTo>
                  <a:lnTo>
                    <a:pt x="775" y="1410235"/>
                  </a:lnTo>
                  <a:lnTo>
                    <a:pt x="1879" y="1470717"/>
                  </a:lnTo>
                  <a:lnTo>
                    <a:pt x="3698" y="1526911"/>
                  </a:lnTo>
                  <a:lnTo>
                    <a:pt x="6413" y="1579033"/>
                  </a:lnTo>
                  <a:lnTo>
                    <a:pt x="10201" y="1627297"/>
                  </a:lnTo>
                  <a:lnTo>
                    <a:pt x="15242" y="1671917"/>
                  </a:lnTo>
                  <a:lnTo>
                    <a:pt x="21715" y="1713107"/>
                  </a:lnTo>
                  <a:lnTo>
                    <a:pt x="29798" y="1751082"/>
                  </a:lnTo>
                  <a:lnTo>
                    <a:pt x="51514" y="1818245"/>
                  </a:lnTo>
                  <a:lnTo>
                    <a:pt x="71023" y="1865821"/>
                  </a:lnTo>
                  <a:lnTo>
                    <a:pt x="94103" y="1911353"/>
                  </a:lnTo>
                  <a:lnTo>
                    <a:pt x="120583" y="1954674"/>
                  </a:lnTo>
                  <a:lnTo>
                    <a:pt x="150294" y="1995611"/>
                  </a:lnTo>
                  <a:lnTo>
                    <a:pt x="183066" y="2033997"/>
                  </a:lnTo>
                  <a:lnTo>
                    <a:pt x="218730" y="2069661"/>
                  </a:lnTo>
                  <a:lnTo>
                    <a:pt x="257116" y="2102433"/>
                  </a:lnTo>
                  <a:lnTo>
                    <a:pt x="298054" y="2132144"/>
                  </a:lnTo>
                  <a:lnTo>
                    <a:pt x="341374" y="2158625"/>
                  </a:lnTo>
                  <a:lnTo>
                    <a:pt x="386907" y="2181704"/>
                  </a:lnTo>
                  <a:lnTo>
                    <a:pt x="434483" y="2201213"/>
                  </a:lnTo>
                  <a:lnTo>
                    <a:pt x="501645" y="2222929"/>
                  </a:lnTo>
                  <a:lnTo>
                    <a:pt x="539620" y="2231013"/>
                  </a:lnTo>
                  <a:lnTo>
                    <a:pt x="580810" y="2237486"/>
                  </a:lnTo>
                  <a:lnTo>
                    <a:pt x="625430" y="2242527"/>
                  </a:lnTo>
                  <a:lnTo>
                    <a:pt x="673694" y="2246315"/>
                  </a:lnTo>
                  <a:lnTo>
                    <a:pt x="725816" y="2249029"/>
                  </a:lnTo>
                  <a:lnTo>
                    <a:pt x="782010" y="2250849"/>
                  </a:lnTo>
                  <a:lnTo>
                    <a:pt x="842492" y="2251953"/>
                  </a:lnTo>
                  <a:lnTo>
                    <a:pt x="977173" y="2252728"/>
                  </a:lnTo>
                  <a:lnTo>
                    <a:pt x="1051802" y="2252758"/>
                  </a:lnTo>
                  <a:lnTo>
                    <a:pt x="9307194" y="2252758"/>
                  </a:lnTo>
                  <a:lnTo>
                    <a:pt x="9516505" y="2251953"/>
                  </a:lnTo>
                  <a:lnTo>
                    <a:pt x="9576987" y="2250849"/>
                  </a:lnTo>
                  <a:lnTo>
                    <a:pt x="9633182" y="2249029"/>
                  </a:lnTo>
                  <a:lnTo>
                    <a:pt x="9685304" y="2246315"/>
                  </a:lnTo>
                  <a:lnTo>
                    <a:pt x="9733568" y="2242527"/>
                  </a:lnTo>
                  <a:lnTo>
                    <a:pt x="9778189" y="2237486"/>
                  </a:lnTo>
                  <a:lnTo>
                    <a:pt x="9819379" y="2231013"/>
                  </a:lnTo>
                  <a:lnTo>
                    <a:pt x="9857354" y="2222929"/>
                  </a:lnTo>
                  <a:lnTo>
                    <a:pt x="9924516" y="2201213"/>
                  </a:lnTo>
                  <a:lnTo>
                    <a:pt x="9972092" y="2181704"/>
                  </a:lnTo>
                  <a:lnTo>
                    <a:pt x="10017625" y="2158625"/>
                  </a:lnTo>
                  <a:lnTo>
                    <a:pt x="10060945" y="2132144"/>
                  </a:lnTo>
                  <a:lnTo>
                    <a:pt x="10101883" y="2102433"/>
                  </a:lnTo>
                  <a:lnTo>
                    <a:pt x="10140269" y="2069661"/>
                  </a:lnTo>
                  <a:lnTo>
                    <a:pt x="10175933" y="2033997"/>
                  </a:lnTo>
                  <a:lnTo>
                    <a:pt x="10208706" y="1995611"/>
                  </a:lnTo>
                  <a:lnTo>
                    <a:pt x="10238418" y="1954674"/>
                  </a:lnTo>
                  <a:lnTo>
                    <a:pt x="10264898" y="1911353"/>
                  </a:lnTo>
                  <a:lnTo>
                    <a:pt x="10287978" y="1865821"/>
                  </a:lnTo>
                  <a:lnTo>
                    <a:pt x="10307488" y="1818245"/>
                  </a:lnTo>
                  <a:lnTo>
                    <a:pt x="10329201" y="1751082"/>
                  </a:lnTo>
                  <a:lnTo>
                    <a:pt x="10337284" y="1713107"/>
                  </a:lnTo>
                  <a:lnTo>
                    <a:pt x="10343756" y="1671917"/>
                  </a:lnTo>
                  <a:lnTo>
                    <a:pt x="10348796" y="1627297"/>
                  </a:lnTo>
                  <a:lnTo>
                    <a:pt x="10352584" y="1579033"/>
                  </a:lnTo>
                  <a:lnTo>
                    <a:pt x="10355298" y="1526911"/>
                  </a:lnTo>
                  <a:lnTo>
                    <a:pt x="10357117" y="1470717"/>
                  </a:lnTo>
                  <a:lnTo>
                    <a:pt x="10358221" y="1410235"/>
                  </a:lnTo>
                  <a:lnTo>
                    <a:pt x="10358787" y="1345253"/>
                  </a:lnTo>
                  <a:lnTo>
                    <a:pt x="10358996" y="1275555"/>
                  </a:lnTo>
                  <a:lnTo>
                    <a:pt x="10358996" y="977203"/>
                  </a:lnTo>
                  <a:lnTo>
                    <a:pt x="10358787" y="907505"/>
                  </a:lnTo>
                  <a:lnTo>
                    <a:pt x="10358221" y="842522"/>
                  </a:lnTo>
                  <a:lnTo>
                    <a:pt x="10357117" y="782041"/>
                  </a:lnTo>
                  <a:lnTo>
                    <a:pt x="10355298" y="725846"/>
                  </a:lnTo>
                  <a:lnTo>
                    <a:pt x="10352584" y="673724"/>
                  </a:lnTo>
                  <a:lnTo>
                    <a:pt x="10348796" y="625461"/>
                  </a:lnTo>
                  <a:lnTo>
                    <a:pt x="10343756" y="580841"/>
                  </a:lnTo>
                  <a:lnTo>
                    <a:pt x="10337284" y="539650"/>
                  </a:lnTo>
                  <a:lnTo>
                    <a:pt x="10329201" y="501675"/>
                  </a:lnTo>
                  <a:lnTo>
                    <a:pt x="10307488" y="434513"/>
                  </a:lnTo>
                  <a:lnTo>
                    <a:pt x="10287978" y="386937"/>
                  </a:lnTo>
                  <a:lnTo>
                    <a:pt x="10264898" y="341404"/>
                  </a:lnTo>
                  <a:lnTo>
                    <a:pt x="10238418" y="298084"/>
                  </a:lnTo>
                  <a:lnTo>
                    <a:pt x="10208706" y="257146"/>
                  </a:lnTo>
                  <a:lnTo>
                    <a:pt x="10175933" y="218760"/>
                  </a:lnTo>
                  <a:lnTo>
                    <a:pt x="10140269" y="183097"/>
                  </a:lnTo>
                  <a:lnTo>
                    <a:pt x="10101883" y="150324"/>
                  </a:lnTo>
                  <a:lnTo>
                    <a:pt x="10060945" y="120613"/>
                  </a:lnTo>
                  <a:lnTo>
                    <a:pt x="10017625" y="94133"/>
                  </a:lnTo>
                  <a:lnTo>
                    <a:pt x="9972092" y="71054"/>
                  </a:lnTo>
                  <a:lnTo>
                    <a:pt x="9924516" y="51545"/>
                  </a:lnTo>
                  <a:lnTo>
                    <a:pt x="9857354" y="29829"/>
                  </a:lnTo>
                  <a:lnTo>
                    <a:pt x="9819379" y="21745"/>
                  </a:lnTo>
                  <a:lnTo>
                    <a:pt x="9778189" y="15272"/>
                  </a:lnTo>
                  <a:lnTo>
                    <a:pt x="9733568" y="10231"/>
                  </a:lnTo>
                  <a:lnTo>
                    <a:pt x="9685304" y="6443"/>
                  </a:lnTo>
                  <a:lnTo>
                    <a:pt x="9633182" y="3728"/>
                  </a:lnTo>
                  <a:lnTo>
                    <a:pt x="9576987" y="1909"/>
                  </a:lnTo>
                  <a:lnTo>
                    <a:pt x="9516505" y="805"/>
                  </a:lnTo>
                  <a:lnTo>
                    <a:pt x="9451522" y="238"/>
                  </a:lnTo>
                  <a:lnTo>
                    <a:pt x="9381823" y="29"/>
                  </a:lnTo>
                  <a:lnTo>
                    <a:pt x="9307194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241667" y="4899645"/>
              <a:ext cx="781685" cy="3476625"/>
            </a:xfrm>
            <a:custGeom>
              <a:avLst/>
              <a:gdLst/>
              <a:ahLst/>
              <a:cxnLst/>
              <a:rect l="l" t="t" r="r" b="b"/>
              <a:pathLst>
                <a:path w="781684" h="3476625">
                  <a:moveTo>
                    <a:pt x="0" y="0"/>
                  </a:moveTo>
                  <a:lnTo>
                    <a:pt x="28608" y="71026"/>
                  </a:lnTo>
                  <a:lnTo>
                    <a:pt x="52870" y="131998"/>
                  </a:lnTo>
                  <a:lnTo>
                    <a:pt x="76735" y="192612"/>
                  </a:lnTo>
                  <a:lnTo>
                    <a:pt x="100202" y="252869"/>
                  </a:lnTo>
                  <a:lnTo>
                    <a:pt x="123271" y="312769"/>
                  </a:lnTo>
                  <a:lnTo>
                    <a:pt x="145943" y="372311"/>
                  </a:lnTo>
                  <a:lnTo>
                    <a:pt x="168217" y="431497"/>
                  </a:lnTo>
                  <a:lnTo>
                    <a:pt x="190094" y="490325"/>
                  </a:lnTo>
                  <a:lnTo>
                    <a:pt x="211573" y="548795"/>
                  </a:lnTo>
                  <a:lnTo>
                    <a:pt x="232655" y="606908"/>
                  </a:lnTo>
                  <a:lnTo>
                    <a:pt x="253340" y="664664"/>
                  </a:lnTo>
                  <a:lnTo>
                    <a:pt x="273627" y="722063"/>
                  </a:lnTo>
                  <a:lnTo>
                    <a:pt x="293516" y="779104"/>
                  </a:lnTo>
                  <a:lnTo>
                    <a:pt x="313008" y="835788"/>
                  </a:lnTo>
                  <a:lnTo>
                    <a:pt x="332102" y="892115"/>
                  </a:lnTo>
                  <a:lnTo>
                    <a:pt x="350799" y="948085"/>
                  </a:lnTo>
                  <a:lnTo>
                    <a:pt x="369098" y="1003697"/>
                  </a:lnTo>
                  <a:lnTo>
                    <a:pt x="387000" y="1058952"/>
                  </a:lnTo>
                  <a:lnTo>
                    <a:pt x="404504" y="1113849"/>
                  </a:lnTo>
                  <a:lnTo>
                    <a:pt x="421611" y="1168389"/>
                  </a:lnTo>
                  <a:lnTo>
                    <a:pt x="438320" y="1222572"/>
                  </a:lnTo>
                  <a:lnTo>
                    <a:pt x="454632" y="1276398"/>
                  </a:lnTo>
                  <a:lnTo>
                    <a:pt x="470546" y="1329867"/>
                  </a:lnTo>
                  <a:lnTo>
                    <a:pt x="486063" y="1382978"/>
                  </a:lnTo>
                  <a:lnTo>
                    <a:pt x="501182" y="1435731"/>
                  </a:lnTo>
                  <a:lnTo>
                    <a:pt x="515904" y="1488128"/>
                  </a:lnTo>
                  <a:lnTo>
                    <a:pt x="530228" y="1540167"/>
                  </a:lnTo>
                  <a:lnTo>
                    <a:pt x="544155" y="1591849"/>
                  </a:lnTo>
                  <a:lnTo>
                    <a:pt x="557684" y="1643174"/>
                  </a:lnTo>
                  <a:lnTo>
                    <a:pt x="570816" y="1694141"/>
                  </a:lnTo>
                  <a:lnTo>
                    <a:pt x="583550" y="1744751"/>
                  </a:lnTo>
                  <a:lnTo>
                    <a:pt x="595887" y="1795004"/>
                  </a:lnTo>
                  <a:lnTo>
                    <a:pt x="607826" y="1844899"/>
                  </a:lnTo>
                  <a:lnTo>
                    <a:pt x="619367" y="1894438"/>
                  </a:lnTo>
                  <a:lnTo>
                    <a:pt x="630512" y="1943619"/>
                  </a:lnTo>
                  <a:lnTo>
                    <a:pt x="641258" y="1992442"/>
                  </a:lnTo>
                  <a:lnTo>
                    <a:pt x="651608" y="2040908"/>
                  </a:lnTo>
                  <a:lnTo>
                    <a:pt x="661559" y="2089018"/>
                  </a:lnTo>
                  <a:lnTo>
                    <a:pt x="671113" y="2136769"/>
                  </a:lnTo>
                  <a:lnTo>
                    <a:pt x="680270" y="2184164"/>
                  </a:lnTo>
                  <a:lnTo>
                    <a:pt x="689029" y="2231201"/>
                  </a:lnTo>
                  <a:lnTo>
                    <a:pt x="697391" y="2277881"/>
                  </a:lnTo>
                  <a:lnTo>
                    <a:pt x="705355" y="2324204"/>
                  </a:lnTo>
                  <a:lnTo>
                    <a:pt x="712922" y="2370169"/>
                  </a:lnTo>
                  <a:lnTo>
                    <a:pt x="720091" y="2415777"/>
                  </a:lnTo>
                  <a:lnTo>
                    <a:pt x="726862" y="2461028"/>
                  </a:lnTo>
                  <a:lnTo>
                    <a:pt x="733237" y="2505921"/>
                  </a:lnTo>
                  <a:lnTo>
                    <a:pt x="739213" y="2550458"/>
                  </a:lnTo>
                  <a:lnTo>
                    <a:pt x="744792" y="2594637"/>
                  </a:lnTo>
                  <a:lnTo>
                    <a:pt x="749974" y="2638458"/>
                  </a:lnTo>
                  <a:lnTo>
                    <a:pt x="754758" y="2681923"/>
                  </a:lnTo>
                  <a:lnTo>
                    <a:pt x="759145" y="2725030"/>
                  </a:lnTo>
                  <a:lnTo>
                    <a:pt x="763134" y="2767780"/>
                  </a:lnTo>
                  <a:lnTo>
                    <a:pt x="766726" y="2810172"/>
                  </a:lnTo>
                  <a:lnTo>
                    <a:pt x="769920" y="2852208"/>
                  </a:lnTo>
                  <a:lnTo>
                    <a:pt x="772716" y="2893886"/>
                  </a:lnTo>
                  <a:lnTo>
                    <a:pt x="775115" y="2935206"/>
                  </a:lnTo>
                  <a:lnTo>
                    <a:pt x="777117" y="2976170"/>
                  </a:lnTo>
                  <a:lnTo>
                    <a:pt x="778721" y="3016776"/>
                  </a:lnTo>
                  <a:lnTo>
                    <a:pt x="779928" y="3057025"/>
                  </a:lnTo>
                  <a:lnTo>
                    <a:pt x="780737" y="3096917"/>
                  </a:lnTo>
                  <a:lnTo>
                    <a:pt x="781149" y="3136451"/>
                  </a:lnTo>
                  <a:lnTo>
                    <a:pt x="781163" y="3175628"/>
                  </a:lnTo>
                  <a:lnTo>
                    <a:pt x="780780" y="3214448"/>
                  </a:lnTo>
                  <a:lnTo>
                    <a:pt x="779999" y="3252911"/>
                  </a:lnTo>
                  <a:lnTo>
                    <a:pt x="778820" y="3291016"/>
                  </a:lnTo>
                  <a:lnTo>
                    <a:pt x="775271" y="3366155"/>
                  </a:lnTo>
                  <a:lnTo>
                    <a:pt x="770132" y="3439865"/>
                  </a:lnTo>
                  <a:lnTo>
                    <a:pt x="766966" y="347618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199066" y="4816246"/>
              <a:ext cx="93345" cy="112395"/>
            </a:xfrm>
            <a:custGeom>
              <a:avLst/>
              <a:gdLst/>
              <a:ahLst/>
              <a:cxnLst/>
              <a:rect l="l" t="t" r="r" b="b"/>
              <a:pathLst>
                <a:path w="93344" h="112395">
                  <a:moveTo>
                    <a:pt x="8638" y="0"/>
                  </a:moveTo>
                  <a:lnTo>
                    <a:pt x="0" y="112053"/>
                  </a:lnTo>
                  <a:lnTo>
                    <a:pt x="93096" y="74140"/>
                  </a:lnTo>
                  <a:lnTo>
                    <a:pt x="863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488" y="131192"/>
            <a:ext cx="1944687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405" dirty="0">
                <a:latin typeface="Calibri"/>
                <a:cs typeface="Calibri"/>
              </a:rPr>
              <a:t>Machine</a:t>
            </a:r>
            <a:r>
              <a:rPr b="0" spc="-480" dirty="0">
                <a:latin typeface="Calibri"/>
                <a:cs typeface="Calibri"/>
              </a:rPr>
              <a:t> </a:t>
            </a:r>
            <a:r>
              <a:rPr b="0" spc="525" dirty="0">
                <a:latin typeface="Calibri"/>
                <a:cs typeface="Calibri"/>
              </a:rPr>
              <a:t>Learning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455" dirty="0">
                <a:latin typeface="Calibri"/>
                <a:cs typeface="Calibri"/>
              </a:rPr>
              <a:t>vs.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850" dirty="0">
                <a:latin typeface="Calibri"/>
                <a:cs typeface="Calibri"/>
              </a:rPr>
              <a:t>Deep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495" dirty="0">
                <a:latin typeface="Calibri"/>
                <a:cs typeface="Calibri"/>
              </a:rPr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638244" y="8400542"/>
            <a:ext cx="6229350" cy="24218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923414" marR="5080" indent="-1612900">
              <a:lnSpc>
                <a:spcPts val="3710"/>
              </a:lnSpc>
              <a:spcBef>
                <a:spcPts val="345"/>
              </a:spcBef>
            </a:pPr>
            <a:r>
              <a:rPr sz="3200" spc="225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Calibri"/>
                <a:cs typeface="Calibri"/>
              </a:rPr>
              <a:t>we’re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focused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5" dirty="0">
                <a:solidFill>
                  <a:srgbClr val="FFFFFF"/>
                </a:solidFill>
                <a:latin typeface="Calibri"/>
                <a:cs typeface="Calibri"/>
              </a:rPr>
              <a:t>building </a:t>
            </a:r>
            <a:r>
              <a:rPr sz="3200" spc="130" dirty="0">
                <a:solidFill>
                  <a:srgbClr val="FFFFFF"/>
                </a:solidFill>
                <a:latin typeface="Calibri"/>
                <a:cs typeface="Calibri"/>
              </a:rPr>
              <a:t>(with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65" dirty="0">
                <a:solidFill>
                  <a:srgbClr val="FFFFFF"/>
                </a:solidFill>
                <a:latin typeface="Calibri"/>
                <a:cs typeface="Calibri"/>
              </a:rPr>
              <a:t>PyTorch)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35"/>
              </a:spcBef>
            </a:pP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Unstructured</a:t>
            </a:r>
            <a:r>
              <a:rPr sz="3300" b="1" spc="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55974" y="981173"/>
            <a:ext cx="9812655" cy="6104890"/>
          </a:xfrm>
          <a:prstGeom prst="rect">
            <a:avLst/>
          </a:prstGeom>
        </p:spPr>
        <p:txBody>
          <a:bodyPr vert="horz" wrap="square" lIns="0" tIns="314960" rIns="0" bIns="0" rtlCol="0">
            <a:spAutoFit/>
          </a:bodyPr>
          <a:lstStyle/>
          <a:p>
            <a:pPr marR="376555" algn="ctr">
              <a:lnSpc>
                <a:spcPct val="100000"/>
              </a:lnSpc>
              <a:spcBef>
                <a:spcPts val="2480"/>
              </a:spcBef>
            </a:pPr>
            <a:r>
              <a:rPr sz="7425" b="1" spc="-382" baseline="2244" dirty="0">
                <a:solidFill>
                  <a:srgbClr val="FFFFFF"/>
                </a:solidFill>
                <a:latin typeface="Arial"/>
                <a:cs typeface="Arial"/>
              </a:rPr>
              <a:t>(common</a:t>
            </a:r>
            <a:r>
              <a:rPr sz="7425" b="1" spc="-247" baseline="224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950" b="1" spc="-10" dirty="0">
                <a:solidFill>
                  <a:srgbClr val="FFFFFF"/>
                </a:solidFill>
                <a:latin typeface="Arial"/>
                <a:cs typeface="Arial"/>
              </a:rPr>
              <a:t>algorithms)</a:t>
            </a:r>
            <a:endParaRPr sz="4950">
              <a:latin typeface="Arial"/>
              <a:cs typeface="Arial"/>
            </a:endParaRPr>
          </a:p>
          <a:p>
            <a:pPr marL="514984" indent="-502284">
              <a:lnSpc>
                <a:spcPts val="5900"/>
              </a:lnSpc>
              <a:spcBef>
                <a:spcPts val="4069"/>
              </a:spcBef>
              <a:buSzPct val="122222"/>
              <a:buChar char="•"/>
              <a:tabLst>
                <a:tab pos="514984" algn="l"/>
              </a:tabLst>
            </a:pPr>
            <a:r>
              <a:rPr sz="4950" spc="25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networks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215" dirty="0">
                <a:solidFill>
                  <a:srgbClr val="FFFFFF"/>
                </a:solidFill>
                <a:latin typeface="Calibri"/>
                <a:cs typeface="Calibri"/>
              </a:rPr>
              <a:t>Fully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50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25" dirty="0">
                <a:solidFill>
                  <a:srgbClr val="FFFFFF"/>
                </a:solidFill>
                <a:latin typeface="Calibri"/>
                <a:cs typeface="Calibri"/>
              </a:rPr>
              <a:t>Convolutional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30" dirty="0">
                <a:solidFill>
                  <a:srgbClr val="FFFFFF"/>
                </a:solidFill>
                <a:latin typeface="Calibri"/>
                <a:cs typeface="Calibri"/>
              </a:rPr>
              <a:t>Recurrent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24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86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15" dirty="0">
                <a:solidFill>
                  <a:srgbClr val="FFFFFF"/>
                </a:solidFill>
                <a:latin typeface="Calibri"/>
                <a:cs typeface="Calibri"/>
              </a:rPr>
              <a:t>Transformer</a:t>
            </a:r>
            <a:endParaRPr sz="4950">
              <a:latin typeface="Calibri"/>
              <a:cs typeface="Calibri"/>
            </a:endParaRPr>
          </a:p>
          <a:p>
            <a:pPr marL="514984" indent="-502284">
              <a:lnSpc>
                <a:spcPts val="5900"/>
              </a:lnSpc>
              <a:buSzPct val="122222"/>
              <a:buChar char="•"/>
              <a:tabLst>
                <a:tab pos="514984" algn="l"/>
              </a:tabLst>
            </a:pPr>
            <a:r>
              <a:rPr sz="4950" spc="370" dirty="0">
                <a:solidFill>
                  <a:srgbClr val="FFFFFF"/>
                </a:solidFill>
                <a:latin typeface="Calibri"/>
                <a:cs typeface="Calibri"/>
              </a:rPr>
              <a:t>…many</a:t>
            </a:r>
            <a:r>
              <a:rPr sz="495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45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endParaRPr sz="495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897592" y="1899920"/>
            <a:ext cx="13936344" cy="7283450"/>
            <a:chOff x="1897592" y="1899920"/>
            <a:chExt cx="13936344" cy="7283450"/>
          </a:xfrm>
        </p:grpSpPr>
        <p:sp>
          <p:nvSpPr>
            <p:cNvPr id="10" name="object 10"/>
            <p:cNvSpPr/>
            <p:nvPr/>
          </p:nvSpPr>
          <p:spPr>
            <a:xfrm>
              <a:off x="9832631" y="5578239"/>
              <a:ext cx="4481830" cy="782320"/>
            </a:xfrm>
            <a:custGeom>
              <a:avLst/>
              <a:gdLst/>
              <a:ahLst/>
              <a:cxnLst/>
              <a:rect l="l" t="t" r="r" b="b"/>
              <a:pathLst>
                <a:path w="4481830" h="782320">
                  <a:moveTo>
                    <a:pt x="214274" y="0"/>
                  </a:moveTo>
                  <a:lnTo>
                    <a:pt x="4267277" y="0"/>
                  </a:lnTo>
                  <a:lnTo>
                    <a:pt x="4309916" y="164"/>
                  </a:lnTo>
                  <a:lnTo>
                    <a:pt x="4371616" y="4429"/>
                  </a:lnTo>
                  <a:lnTo>
                    <a:pt x="4418665" y="23159"/>
                  </a:lnTo>
                  <a:lnTo>
                    <a:pt x="4458392" y="62886"/>
                  </a:lnTo>
                  <a:lnTo>
                    <a:pt x="4477121" y="109935"/>
                  </a:lnTo>
                  <a:lnTo>
                    <a:pt x="4481387" y="171634"/>
                  </a:lnTo>
                  <a:lnTo>
                    <a:pt x="4481551" y="214274"/>
                  </a:lnTo>
                  <a:lnTo>
                    <a:pt x="4481551" y="567852"/>
                  </a:lnTo>
                  <a:lnTo>
                    <a:pt x="4481387" y="610492"/>
                  </a:lnTo>
                  <a:lnTo>
                    <a:pt x="4477121" y="672192"/>
                  </a:lnTo>
                  <a:lnTo>
                    <a:pt x="4458392" y="719240"/>
                  </a:lnTo>
                  <a:lnTo>
                    <a:pt x="4418665" y="758968"/>
                  </a:lnTo>
                  <a:lnTo>
                    <a:pt x="4371616" y="777697"/>
                  </a:lnTo>
                  <a:lnTo>
                    <a:pt x="4309916" y="781963"/>
                  </a:lnTo>
                  <a:lnTo>
                    <a:pt x="4267277" y="782127"/>
                  </a:lnTo>
                  <a:lnTo>
                    <a:pt x="214274" y="782127"/>
                  </a:lnTo>
                  <a:lnTo>
                    <a:pt x="171634" y="781963"/>
                  </a:lnTo>
                  <a:lnTo>
                    <a:pt x="109935" y="777697"/>
                  </a:lnTo>
                  <a:lnTo>
                    <a:pt x="62886" y="758968"/>
                  </a:lnTo>
                  <a:lnTo>
                    <a:pt x="23159" y="719240"/>
                  </a:lnTo>
                  <a:lnTo>
                    <a:pt x="4429" y="672192"/>
                  </a:lnTo>
                  <a:lnTo>
                    <a:pt x="164" y="610492"/>
                  </a:lnTo>
                  <a:lnTo>
                    <a:pt x="0" y="567852"/>
                  </a:lnTo>
                  <a:lnTo>
                    <a:pt x="0" y="214274"/>
                  </a:lnTo>
                  <a:lnTo>
                    <a:pt x="164" y="171634"/>
                  </a:lnTo>
                  <a:lnTo>
                    <a:pt x="4429" y="109935"/>
                  </a:lnTo>
                  <a:lnTo>
                    <a:pt x="23159" y="62886"/>
                  </a:lnTo>
                  <a:lnTo>
                    <a:pt x="62886" y="23159"/>
                  </a:lnTo>
                  <a:lnTo>
                    <a:pt x="109935" y="4429"/>
                  </a:lnTo>
                  <a:lnTo>
                    <a:pt x="171634" y="164"/>
                  </a:lnTo>
                  <a:lnTo>
                    <a:pt x="214274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368537" y="6381410"/>
              <a:ext cx="1454785" cy="1994535"/>
            </a:xfrm>
            <a:custGeom>
              <a:avLst/>
              <a:gdLst/>
              <a:ahLst/>
              <a:cxnLst/>
              <a:rect l="l" t="t" r="r" b="b"/>
              <a:pathLst>
                <a:path w="1454784" h="1994534">
                  <a:moveTo>
                    <a:pt x="0" y="0"/>
                  </a:moveTo>
                  <a:lnTo>
                    <a:pt x="53395" y="27428"/>
                  </a:lnTo>
                  <a:lnTo>
                    <a:pt x="96746" y="50871"/>
                  </a:lnTo>
                  <a:lnTo>
                    <a:pt x="139461" y="74919"/>
                  </a:lnTo>
                  <a:lnTo>
                    <a:pt x="181542" y="99571"/>
                  </a:lnTo>
                  <a:lnTo>
                    <a:pt x="222988" y="124829"/>
                  </a:lnTo>
                  <a:lnTo>
                    <a:pt x="263798" y="150692"/>
                  </a:lnTo>
                  <a:lnTo>
                    <a:pt x="303974" y="177160"/>
                  </a:lnTo>
                  <a:lnTo>
                    <a:pt x="343515" y="204232"/>
                  </a:lnTo>
                  <a:lnTo>
                    <a:pt x="382421" y="231910"/>
                  </a:lnTo>
                  <a:lnTo>
                    <a:pt x="420691" y="260193"/>
                  </a:lnTo>
                  <a:lnTo>
                    <a:pt x="458327" y="289081"/>
                  </a:lnTo>
                  <a:lnTo>
                    <a:pt x="495328" y="318574"/>
                  </a:lnTo>
                  <a:lnTo>
                    <a:pt x="531695" y="348672"/>
                  </a:lnTo>
                  <a:lnTo>
                    <a:pt x="567426" y="379374"/>
                  </a:lnTo>
                  <a:lnTo>
                    <a:pt x="602522" y="410682"/>
                  </a:lnTo>
                  <a:lnTo>
                    <a:pt x="636983" y="442595"/>
                  </a:lnTo>
                  <a:lnTo>
                    <a:pt x="670810" y="475113"/>
                  </a:lnTo>
                  <a:lnTo>
                    <a:pt x="704001" y="508237"/>
                  </a:lnTo>
                  <a:lnTo>
                    <a:pt x="736558" y="541965"/>
                  </a:lnTo>
                  <a:lnTo>
                    <a:pt x="768479" y="576298"/>
                  </a:lnTo>
                  <a:lnTo>
                    <a:pt x="799766" y="611236"/>
                  </a:lnTo>
                  <a:lnTo>
                    <a:pt x="830417" y="646779"/>
                  </a:lnTo>
                  <a:lnTo>
                    <a:pt x="860434" y="682927"/>
                  </a:lnTo>
                  <a:lnTo>
                    <a:pt x="889816" y="719681"/>
                  </a:lnTo>
                  <a:lnTo>
                    <a:pt x="918563" y="757039"/>
                  </a:lnTo>
                  <a:lnTo>
                    <a:pt x="946675" y="795002"/>
                  </a:lnTo>
                  <a:lnTo>
                    <a:pt x="974152" y="833571"/>
                  </a:lnTo>
                  <a:lnTo>
                    <a:pt x="1000994" y="872744"/>
                  </a:lnTo>
                  <a:lnTo>
                    <a:pt x="1027202" y="912523"/>
                  </a:lnTo>
                  <a:lnTo>
                    <a:pt x="1052774" y="952906"/>
                  </a:lnTo>
                  <a:lnTo>
                    <a:pt x="1077711" y="993895"/>
                  </a:lnTo>
                  <a:lnTo>
                    <a:pt x="1102014" y="1035488"/>
                  </a:lnTo>
                  <a:lnTo>
                    <a:pt x="1125681" y="1077687"/>
                  </a:lnTo>
                  <a:lnTo>
                    <a:pt x="1148714" y="1120490"/>
                  </a:lnTo>
                  <a:lnTo>
                    <a:pt x="1171112" y="1163899"/>
                  </a:lnTo>
                  <a:lnTo>
                    <a:pt x="1192875" y="1207913"/>
                  </a:lnTo>
                  <a:lnTo>
                    <a:pt x="1214003" y="1252532"/>
                  </a:lnTo>
                  <a:lnTo>
                    <a:pt x="1234496" y="1297756"/>
                  </a:lnTo>
                  <a:lnTo>
                    <a:pt x="1254354" y="1343584"/>
                  </a:lnTo>
                  <a:lnTo>
                    <a:pt x="1273577" y="1390018"/>
                  </a:lnTo>
                  <a:lnTo>
                    <a:pt x="1292165" y="1437057"/>
                  </a:lnTo>
                  <a:lnTo>
                    <a:pt x="1310119" y="1484701"/>
                  </a:lnTo>
                  <a:lnTo>
                    <a:pt x="1327437" y="1532950"/>
                  </a:lnTo>
                  <a:lnTo>
                    <a:pt x="1344121" y="1581804"/>
                  </a:lnTo>
                  <a:lnTo>
                    <a:pt x="1360169" y="1631264"/>
                  </a:lnTo>
                  <a:lnTo>
                    <a:pt x="1375583" y="1681328"/>
                  </a:lnTo>
                  <a:lnTo>
                    <a:pt x="1390362" y="1731997"/>
                  </a:lnTo>
                  <a:lnTo>
                    <a:pt x="1404506" y="1783271"/>
                  </a:lnTo>
                  <a:lnTo>
                    <a:pt x="1418015" y="1835151"/>
                  </a:lnTo>
                  <a:lnTo>
                    <a:pt x="1430889" y="1887635"/>
                  </a:lnTo>
                  <a:lnTo>
                    <a:pt x="1443129" y="1940725"/>
                  </a:lnTo>
                  <a:lnTo>
                    <a:pt x="1454733" y="1994419"/>
                  </a:lnTo>
                </a:path>
              </a:pathLst>
            </a:custGeom>
            <a:ln w="20941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287606" y="6340830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4" h="90804">
                  <a:moveTo>
                    <a:pt x="112384" y="0"/>
                  </a:moveTo>
                  <a:lnTo>
                    <a:pt x="0" y="1093"/>
                  </a:lnTo>
                  <a:lnTo>
                    <a:pt x="68301" y="90340"/>
                  </a:lnTo>
                  <a:lnTo>
                    <a:pt x="112384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7592" y="1899920"/>
              <a:ext cx="6162090" cy="728314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 rot="21420000">
            <a:off x="2327848" y="9307813"/>
            <a:ext cx="342280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0"/>
              </a:lnSpc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95" dirty="0">
                <a:solidFill>
                  <a:srgbClr val="FFFFFF"/>
                </a:solidFill>
                <a:latin typeface="Calibri"/>
                <a:cs typeface="Calibri"/>
              </a:rPr>
              <a:t>Photo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2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50" dirty="0">
                <a:solidFill>
                  <a:srgbClr val="FFFFFF"/>
                </a:solidFill>
                <a:latin typeface="Calibri"/>
                <a:cs typeface="Calibri"/>
              </a:rPr>
              <a:t>John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Calibri"/>
                <a:cs typeface="Calibri"/>
              </a:rPr>
              <a:t>Tubelleza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16842" y="9413433"/>
            <a:ext cx="2532380" cy="147320"/>
          </a:xfrm>
          <a:custGeom>
            <a:avLst/>
            <a:gdLst/>
            <a:ahLst/>
            <a:cxnLst/>
            <a:rect l="l" t="t" r="r" b="b"/>
            <a:pathLst>
              <a:path w="2532379" h="147320">
                <a:moveTo>
                  <a:pt x="2532161" y="14492"/>
                </a:moveTo>
                <a:lnTo>
                  <a:pt x="759" y="147157"/>
                </a:lnTo>
                <a:lnTo>
                  <a:pt x="0" y="132665"/>
                </a:lnTo>
                <a:lnTo>
                  <a:pt x="2531402" y="0"/>
                </a:lnTo>
                <a:lnTo>
                  <a:pt x="2532161" y="144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29298" y="2546083"/>
            <a:ext cx="9135110" cy="5480050"/>
            <a:chOff x="729298" y="2546083"/>
            <a:chExt cx="9135110" cy="548005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9298" y="2546083"/>
              <a:ext cx="8153955" cy="547988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8073488" y="5280832"/>
              <a:ext cx="1780539" cy="307340"/>
            </a:xfrm>
            <a:custGeom>
              <a:avLst/>
              <a:gdLst/>
              <a:ahLst/>
              <a:cxnLst/>
              <a:rect l="l" t="t" r="r" b="b"/>
              <a:pathLst>
                <a:path w="1780540" h="307339">
                  <a:moveTo>
                    <a:pt x="1780405" y="307065"/>
                  </a:moveTo>
                  <a:lnTo>
                    <a:pt x="10318" y="1779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84749" y="5233083"/>
              <a:ext cx="107950" cy="99060"/>
            </a:xfrm>
            <a:custGeom>
              <a:avLst/>
              <a:gdLst/>
              <a:ahLst/>
              <a:cxnLst/>
              <a:rect l="l" t="t" r="r" b="b"/>
              <a:pathLst>
                <a:path w="107950" h="99060">
                  <a:moveTo>
                    <a:pt x="107599" y="0"/>
                  </a:moveTo>
                  <a:lnTo>
                    <a:pt x="0" y="32445"/>
                  </a:lnTo>
                  <a:lnTo>
                    <a:pt x="90515" y="99058"/>
                  </a:lnTo>
                  <a:lnTo>
                    <a:pt x="107599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943475">
              <a:lnSpc>
                <a:spcPct val="100000"/>
              </a:lnSpc>
              <a:spcBef>
                <a:spcPts val="130"/>
              </a:spcBef>
            </a:pPr>
            <a:r>
              <a:rPr b="0" spc="675" dirty="0">
                <a:latin typeface="Calibri"/>
                <a:cs typeface="Calibri"/>
              </a:rPr>
              <a:t>What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340" dirty="0">
                <a:latin typeface="Calibri"/>
                <a:cs typeface="Calibri"/>
              </a:rPr>
              <a:t>we’re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70" dirty="0">
                <a:latin typeface="Calibri"/>
                <a:cs typeface="Calibri"/>
              </a:rPr>
              <a:t>doing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186980" y="8129861"/>
            <a:ext cx="3813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FoodVision</a:t>
            </a:r>
            <a:r>
              <a:rPr sz="4100" b="1" spc="-38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4100" b="1" spc="-40" dirty="0">
                <a:solidFill>
                  <a:srgbClr val="16E7CF"/>
                </a:solidFill>
                <a:latin typeface="Century Gothic"/>
                <a:cs typeface="Century Gothic"/>
              </a:rPr>
              <a:t>Mini</a:t>
            </a:r>
            <a:endParaRPr sz="41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73908" y="8205386"/>
            <a:ext cx="1549691" cy="5235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635395" y="5238077"/>
            <a:ext cx="526415" cy="100965"/>
            <a:chOff x="12635395" y="5238077"/>
            <a:chExt cx="526415" cy="100965"/>
          </a:xfrm>
        </p:grpSpPr>
        <p:sp>
          <p:nvSpPr>
            <p:cNvPr id="6" name="object 6"/>
            <p:cNvSpPr/>
            <p:nvPr/>
          </p:nvSpPr>
          <p:spPr>
            <a:xfrm>
              <a:off x="12635395" y="5288337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4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61047" y="52380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2674085" y="4687146"/>
            <a:ext cx="438784" cy="438784"/>
            <a:chOff x="12674085" y="4687146"/>
            <a:chExt cx="438784" cy="438784"/>
          </a:xfrm>
        </p:grpSpPr>
        <p:sp>
          <p:nvSpPr>
            <p:cNvPr id="9" name="object 9"/>
            <p:cNvSpPr/>
            <p:nvPr/>
          </p:nvSpPr>
          <p:spPr>
            <a:xfrm>
              <a:off x="12684556" y="4697617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90" h="364489">
                  <a:moveTo>
                    <a:pt x="0" y="0"/>
                  </a:moveTo>
                  <a:lnTo>
                    <a:pt x="356766" y="356766"/>
                  </a:lnTo>
                  <a:lnTo>
                    <a:pt x="364170" y="36417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005781" y="5018844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86" y="0"/>
                  </a:moveTo>
                  <a:lnTo>
                    <a:pt x="0" y="71079"/>
                  </a:lnTo>
                  <a:lnTo>
                    <a:pt x="106625" y="106618"/>
                  </a:lnTo>
                  <a:lnTo>
                    <a:pt x="71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2680084" y="5440655"/>
            <a:ext cx="438784" cy="438784"/>
            <a:chOff x="12680084" y="5440655"/>
            <a:chExt cx="438784" cy="438784"/>
          </a:xfrm>
        </p:grpSpPr>
        <p:sp>
          <p:nvSpPr>
            <p:cNvPr id="12" name="object 12"/>
            <p:cNvSpPr/>
            <p:nvPr/>
          </p:nvSpPr>
          <p:spPr>
            <a:xfrm>
              <a:off x="12690555" y="5504330"/>
              <a:ext cx="364490" cy="364490"/>
            </a:xfrm>
            <a:custGeom>
              <a:avLst/>
              <a:gdLst/>
              <a:ahLst/>
              <a:cxnLst/>
              <a:rect l="l" t="t" r="r" b="b"/>
              <a:pathLst>
                <a:path w="364490" h="364489">
                  <a:moveTo>
                    <a:pt x="0" y="364170"/>
                  </a:moveTo>
                  <a:lnTo>
                    <a:pt x="356766" y="7404"/>
                  </a:lnTo>
                  <a:lnTo>
                    <a:pt x="36417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11781" y="5440655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106614" y="0"/>
                  </a:moveTo>
                  <a:lnTo>
                    <a:pt x="0" y="35539"/>
                  </a:lnTo>
                  <a:lnTo>
                    <a:pt x="71076" y="106618"/>
                  </a:lnTo>
                  <a:lnTo>
                    <a:pt x="1066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71615" y="6136739"/>
            <a:ext cx="1517696" cy="113827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7447" y="4716887"/>
            <a:ext cx="1517696" cy="1132343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7467070" y="5238077"/>
            <a:ext cx="526415" cy="100965"/>
            <a:chOff x="17467070" y="5238077"/>
            <a:chExt cx="526415" cy="100965"/>
          </a:xfrm>
        </p:grpSpPr>
        <p:sp>
          <p:nvSpPr>
            <p:cNvPr id="17" name="object 17"/>
            <p:cNvSpPr/>
            <p:nvPr/>
          </p:nvSpPr>
          <p:spPr>
            <a:xfrm>
              <a:off x="17467070" y="5288337"/>
              <a:ext cx="436245" cy="0"/>
            </a:xfrm>
            <a:custGeom>
              <a:avLst/>
              <a:gdLst/>
              <a:ahLst/>
              <a:cxnLst/>
              <a:rect l="l" t="t" r="r" b="b"/>
              <a:pathLst>
                <a:path w="436244">
                  <a:moveTo>
                    <a:pt x="0" y="0"/>
                  </a:moveTo>
                  <a:lnTo>
                    <a:pt x="425643" y="0"/>
                  </a:lnTo>
                  <a:lnTo>
                    <a:pt x="4361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892711" y="52380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266312" y="4795452"/>
            <a:ext cx="981142" cy="981142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56646" y="2749315"/>
            <a:ext cx="16388080" cy="5073650"/>
            <a:chOff x="856646" y="2749315"/>
            <a:chExt cx="16388080" cy="5073650"/>
          </a:xfrm>
        </p:grpSpPr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71615" y="3297035"/>
              <a:ext cx="1517696" cy="113827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556760" y="3439231"/>
              <a:ext cx="3687655" cy="368765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646" y="2749315"/>
              <a:ext cx="7899258" cy="507341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763618" y="2953077"/>
              <a:ext cx="5067935" cy="1103630"/>
            </a:xfrm>
            <a:custGeom>
              <a:avLst/>
              <a:gdLst/>
              <a:ahLst/>
              <a:cxnLst/>
              <a:rect l="l" t="t" r="r" b="b"/>
              <a:pathLst>
                <a:path w="5067934" h="1103629">
                  <a:moveTo>
                    <a:pt x="0" y="333942"/>
                  </a:moveTo>
                  <a:lnTo>
                    <a:pt x="55626" y="317104"/>
                  </a:lnTo>
                  <a:lnTo>
                    <a:pt x="111074" y="300700"/>
                  </a:lnTo>
                  <a:lnTo>
                    <a:pt x="166346" y="284733"/>
                  </a:lnTo>
                  <a:lnTo>
                    <a:pt x="221440" y="269200"/>
                  </a:lnTo>
                  <a:lnTo>
                    <a:pt x="276357" y="254104"/>
                  </a:lnTo>
                  <a:lnTo>
                    <a:pt x="331097" y="239443"/>
                  </a:lnTo>
                  <a:lnTo>
                    <a:pt x="385659" y="225218"/>
                  </a:lnTo>
                  <a:lnTo>
                    <a:pt x="440044" y="211428"/>
                  </a:lnTo>
                  <a:lnTo>
                    <a:pt x="494251" y="198074"/>
                  </a:lnTo>
                  <a:lnTo>
                    <a:pt x="548282" y="185155"/>
                  </a:lnTo>
                  <a:lnTo>
                    <a:pt x="602135" y="172672"/>
                  </a:lnTo>
                  <a:lnTo>
                    <a:pt x="655811" y="160625"/>
                  </a:lnTo>
                  <a:lnTo>
                    <a:pt x="709309" y="149013"/>
                  </a:lnTo>
                  <a:lnTo>
                    <a:pt x="762630" y="137837"/>
                  </a:lnTo>
                  <a:lnTo>
                    <a:pt x="815774" y="127096"/>
                  </a:lnTo>
                  <a:lnTo>
                    <a:pt x="868740" y="116791"/>
                  </a:lnTo>
                  <a:lnTo>
                    <a:pt x="921530" y="106922"/>
                  </a:lnTo>
                  <a:lnTo>
                    <a:pt x="974142" y="97488"/>
                  </a:lnTo>
                  <a:lnTo>
                    <a:pt x="1026576" y="88490"/>
                  </a:lnTo>
                  <a:lnTo>
                    <a:pt x="1078833" y="79927"/>
                  </a:lnTo>
                  <a:lnTo>
                    <a:pt x="1130913" y="71800"/>
                  </a:lnTo>
                  <a:lnTo>
                    <a:pt x="1182816" y="64109"/>
                  </a:lnTo>
                  <a:lnTo>
                    <a:pt x="1234541" y="56853"/>
                  </a:lnTo>
                  <a:lnTo>
                    <a:pt x="1286089" y="50032"/>
                  </a:lnTo>
                  <a:lnTo>
                    <a:pt x="1337460" y="43648"/>
                  </a:lnTo>
                  <a:lnTo>
                    <a:pt x="1388654" y="37699"/>
                  </a:lnTo>
                  <a:lnTo>
                    <a:pt x="1439670" y="32185"/>
                  </a:lnTo>
                  <a:lnTo>
                    <a:pt x="1490509" y="27107"/>
                  </a:lnTo>
                  <a:lnTo>
                    <a:pt x="1541170" y="22465"/>
                  </a:lnTo>
                  <a:lnTo>
                    <a:pt x="1591654" y="18258"/>
                  </a:lnTo>
                  <a:lnTo>
                    <a:pt x="1641961" y="14487"/>
                  </a:lnTo>
                  <a:lnTo>
                    <a:pt x="1692091" y="11152"/>
                  </a:lnTo>
                  <a:lnTo>
                    <a:pt x="1742043" y="8252"/>
                  </a:lnTo>
                  <a:lnTo>
                    <a:pt x="1791818" y="5787"/>
                  </a:lnTo>
                  <a:lnTo>
                    <a:pt x="1841416" y="3759"/>
                  </a:lnTo>
                  <a:lnTo>
                    <a:pt x="1890836" y="2165"/>
                  </a:lnTo>
                  <a:lnTo>
                    <a:pt x="1940079" y="1008"/>
                  </a:lnTo>
                  <a:lnTo>
                    <a:pt x="1989145" y="286"/>
                  </a:lnTo>
                  <a:lnTo>
                    <a:pt x="2038033" y="0"/>
                  </a:lnTo>
                  <a:lnTo>
                    <a:pt x="2086744" y="149"/>
                  </a:lnTo>
                  <a:lnTo>
                    <a:pt x="2135278" y="734"/>
                  </a:lnTo>
                  <a:lnTo>
                    <a:pt x="2183635" y="1754"/>
                  </a:lnTo>
                  <a:lnTo>
                    <a:pt x="2231814" y="3210"/>
                  </a:lnTo>
                  <a:lnTo>
                    <a:pt x="2279816" y="5102"/>
                  </a:lnTo>
                  <a:lnTo>
                    <a:pt x="2327640" y="7429"/>
                  </a:lnTo>
                  <a:lnTo>
                    <a:pt x="2375288" y="10191"/>
                  </a:lnTo>
                  <a:lnTo>
                    <a:pt x="2422758" y="13390"/>
                  </a:lnTo>
                  <a:lnTo>
                    <a:pt x="2470050" y="17024"/>
                  </a:lnTo>
                  <a:lnTo>
                    <a:pt x="2517166" y="21093"/>
                  </a:lnTo>
                  <a:lnTo>
                    <a:pt x="2564104" y="25599"/>
                  </a:lnTo>
                  <a:lnTo>
                    <a:pt x="2610864" y="30539"/>
                  </a:lnTo>
                  <a:lnTo>
                    <a:pt x="2657448" y="35916"/>
                  </a:lnTo>
                  <a:lnTo>
                    <a:pt x="2703854" y="41728"/>
                  </a:lnTo>
                  <a:lnTo>
                    <a:pt x="2750083" y="47975"/>
                  </a:lnTo>
                  <a:lnTo>
                    <a:pt x="2796134" y="54658"/>
                  </a:lnTo>
                  <a:lnTo>
                    <a:pt x="2842009" y="61777"/>
                  </a:lnTo>
                  <a:lnTo>
                    <a:pt x="2887705" y="69331"/>
                  </a:lnTo>
                  <a:lnTo>
                    <a:pt x="2933225" y="77321"/>
                  </a:lnTo>
                  <a:lnTo>
                    <a:pt x="2978567" y="85747"/>
                  </a:lnTo>
                  <a:lnTo>
                    <a:pt x="3023732" y="94608"/>
                  </a:lnTo>
                  <a:lnTo>
                    <a:pt x="3068720" y="103904"/>
                  </a:lnTo>
                  <a:lnTo>
                    <a:pt x="3113530" y="113637"/>
                  </a:lnTo>
                  <a:lnTo>
                    <a:pt x="3158163" y="123804"/>
                  </a:lnTo>
                  <a:lnTo>
                    <a:pt x="3202619" y="134408"/>
                  </a:lnTo>
                  <a:lnTo>
                    <a:pt x="3246898" y="145447"/>
                  </a:lnTo>
                  <a:lnTo>
                    <a:pt x="3290999" y="156922"/>
                  </a:lnTo>
                  <a:lnTo>
                    <a:pt x="3334923" y="168832"/>
                  </a:lnTo>
                  <a:lnTo>
                    <a:pt x="3378669" y="181178"/>
                  </a:lnTo>
                  <a:lnTo>
                    <a:pt x="3422238" y="193959"/>
                  </a:lnTo>
                  <a:lnTo>
                    <a:pt x="3465630" y="207176"/>
                  </a:lnTo>
                  <a:lnTo>
                    <a:pt x="3508845" y="220829"/>
                  </a:lnTo>
                  <a:lnTo>
                    <a:pt x="3551882" y="234917"/>
                  </a:lnTo>
                  <a:lnTo>
                    <a:pt x="3594742" y="249441"/>
                  </a:lnTo>
                  <a:lnTo>
                    <a:pt x="3637425" y="264400"/>
                  </a:lnTo>
                  <a:lnTo>
                    <a:pt x="3679930" y="279795"/>
                  </a:lnTo>
                  <a:lnTo>
                    <a:pt x="3722258" y="295625"/>
                  </a:lnTo>
                  <a:lnTo>
                    <a:pt x="3764409" y="311892"/>
                  </a:lnTo>
                  <a:lnTo>
                    <a:pt x="3806382" y="328593"/>
                  </a:lnTo>
                  <a:lnTo>
                    <a:pt x="3848179" y="345731"/>
                  </a:lnTo>
                  <a:lnTo>
                    <a:pt x="3889797" y="363304"/>
                  </a:lnTo>
                  <a:lnTo>
                    <a:pt x="3931239" y="381312"/>
                  </a:lnTo>
                  <a:lnTo>
                    <a:pt x="3972503" y="399756"/>
                  </a:lnTo>
                  <a:lnTo>
                    <a:pt x="4013590" y="418636"/>
                  </a:lnTo>
                  <a:lnTo>
                    <a:pt x="4054500" y="437951"/>
                  </a:lnTo>
                  <a:lnTo>
                    <a:pt x="4095232" y="457702"/>
                  </a:lnTo>
                  <a:lnTo>
                    <a:pt x="4135787" y="477889"/>
                  </a:lnTo>
                  <a:lnTo>
                    <a:pt x="4176165" y="498511"/>
                  </a:lnTo>
                  <a:lnTo>
                    <a:pt x="4216365" y="519568"/>
                  </a:lnTo>
                  <a:lnTo>
                    <a:pt x="4256388" y="541062"/>
                  </a:lnTo>
                  <a:lnTo>
                    <a:pt x="4296234" y="562991"/>
                  </a:lnTo>
                  <a:lnTo>
                    <a:pt x="4335902" y="585355"/>
                  </a:lnTo>
                  <a:lnTo>
                    <a:pt x="4375393" y="608155"/>
                  </a:lnTo>
                  <a:lnTo>
                    <a:pt x="4414707" y="631391"/>
                  </a:lnTo>
                  <a:lnTo>
                    <a:pt x="4453844" y="655062"/>
                  </a:lnTo>
                  <a:lnTo>
                    <a:pt x="4492803" y="679169"/>
                  </a:lnTo>
                  <a:lnTo>
                    <a:pt x="4531585" y="703711"/>
                  </a:lnTo>
                  <a:lnTo>
                    <a:pt x="4570190" y="728689"/>
                  </a:lnTo>
                  <a:lnTo>
                    <a:pt x="4608617" y="754103"/>
                  </a:lnTo>
                  <a:lnTo>
                    <a:pt x="4646867" y="779952"/>
                  </a:lnTo>
                  <a:lnTo>
                    <a:pt x="4684940" y="806237"/>
                  </a:lnTo>
                  <a:lnTo>
                    <a:pt x="4722835" y="832957"/>
                  </a:lnTo>
                  <a:lnTo>
                    <a:pt x="4760553" y="860113"/>
                  </a:lnTo>
                  <a:lnTo>
                    <a:pt x="4798094" y="887705"/>
                  </a:lnTo>
                  <a:lnTo>
                    <a:pt x="4835457" y="915732"/>
                  </a:lnTo>
                  <a:lnTo>
                    <a:pt x="4872643" y="944195"/>
                  </a:lnTo>
                  <a:lnTo>
                    <a:pt x="4909652" y="973093"/>
                  </a:lnTo>
                  <a:lnTo>
                    <a:pt x="4946484" y="1002427"/>
                  </a:lnTo>
                  <a:lnTo>
                    <a:pt x="4983138" y="1032197"/>
                  </a:lnTo>
                  <a:lnTo>
                    <a:pt x="5019615" y="1062402"/>
                  </a:lnTo>
                  <a:lnTo>
                    <a:pt x="5055915" y="1093042"/>
                  </a:lnTo>
                  <a:lnTo>
                    <a:pt x="5067760" y="1103416"/>
                  </a:lnTo>
                </a:path>
              </a:pathLst>
            </a:custGeom>
            <a:ln w="31412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74030" y="3994158"/>
              <a:ext cx="149860" cy="143510"/>
            </a:xfrm>
            <a:custGeom>
              <a:avLst/>
              <a:gdLst/>
              <a:ahLst/>
              <a:cxnLst/>
              <a:rect l="l" t="t" r="r" b="b"/>
              <a:pathLst>
                <a:path w="149859" h="143510">
                  <a:moveTo>
                    <a:pt x="91065" y="0"/>
                  </a:moveTo>
                  <a:lnTo>
                    <a:pt x="0" y="103976"/>
                  </a:lnTo>
                  <a:lnTo>
                    <a:pt x="149513" y="143050"/>
                  </a:lnTo>
                  <a:lnTo>
                    <a:pt x="91065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71702" y="8129599"/>
            <a:ext cx="76796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Vision</a:t>
            </a:r>
            <a:r>
              <a:rPr sz="4100" b="1" spc="-4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100" b="1" spc="45" dirty="0">
                <a:solidFill>
                  <a:srgbClr val="FFFFFF"/>
                </a:solidFill>
                <a:latin typeface="Century Gothic"/>
                <a:cs typeface="Century Gothic"/>
              </a:rPr>
              <a:t>Transformer</a:t>
            </a:r>
            <a:r>
              <a:rPr sz="4100" b="1" spc="-4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1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architecture</a:t>
            </a:r>
            <a:endParaRPr sz="4100">
              <a:latin typeface="Century Gothic"/>
              <a:cs typeface="Century Gothic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397486" y="5235764"/>
            <a:ext cx="528955" cy="100965"/>
            <a:chOff x="9397486" y="5235764"/>
            <a:chExt cx="528955" cy="100965"/>
          </a:xfrm>
        </p:grpSpPr>
        <p:sp>
          <p:nvSpPr>
            <p:cNvPr id="28" name="object 28"/>
            <p:cNvSpPr/>
            <p:nvPr/>
          </p:nvSpPr>
          <p:spPr>
            <a:xfrm>
              <a:off x="9397486" y="5286024"/>
              <a:ext cx="438784" cy="0"/>
            </a:xfrm>
            <a:custGeom>
              <a:avLst/>
              <a:gdLst/>
              <a:ahLst/>
              <a:cxnLst/>
              <a:rect l="l" t="t" r="r" b="b"/>
              <a:pathLst>
                <a:path w="438784">
                  <a:moveTo>
                    <a:pt x="0" y="0"/>
                  </a:moveTo>
                  <a:lnTo>
                    <a:pt x="427857" y="0"/>
                  </a:lnTo>
                  <a:lnTo>
                    <a:pt x="43832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825343" y="523576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943475">
              <a:lnSpc>
                <a:spcPct val="100000"/>
              </a:lnSpc>
              <a:spcBef>
                <a:spcPts val="130"/>
              </a:spcBef>
            </a:pPr>
            <a:r>
              <a:rPr b="0" spc="675" dirty="0">
                <a:latin typeface="Calibri"/>
                <a:cs typeface="Calibri"/>
              </a:rPr>
              <a:t>What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340" dirty="0">
                <a:latin typeface="Calibri"/>
                <a:cs typeface="Calibri"/>
              </a:rPr>
              <a:t>we’re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70" dirty="0">
                <a:latin typeface="Calibri"/>
                <a:cs typeface="Calibri"/>
              </a:rPr>
              <a:t>doing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31578" y="9747641"/>
            <a:ext cx="3813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FoodVision</a:t>
            </a:r>
            <a:r>
              <a:rPr sz="4100" b="1" spc="-38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4100" b="1" spc="-40" dirty="0">
                <a:solidFill>
                  <a:srgbClr val="16E7CF"/>
                </a:solidFill>
                <a:latin typeface="Century Gothic"/>
                <a:cs typeface="Century Gothic"/>
              </a:rPr>
              <a:t>Mini</a:t>
            </a:r>
            <a:endParaRPr sz="41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8506" y="9823166"/>
            <a:ext cx="1549691" cy="5235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795725" y="5607762"/>
            <a:ext cx="851535" cy="100965"/>
            <a:chOff x="5795725" y="5607762"/>
            <a:chExt cx="851535" cy="100965"/>
          </a:xfrm>
        </p:grpSpPr>
        <p:sp>
          <p:nvSpPr>
            <p:cNvPr id="6" name="object 6"/>
            <p:cNvSpPr/>
            <p:nvPr/>
          </p:nvSpPr>
          <p:spPr>
            <a:xfrm>
              <a:off x="5795725" y="5658022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46700" y="560776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864809" y="4691584"/>
            <a:ext cx="702945" cy="702945"/>
            <a:chOff x="5864809" y="4691584"/>
            <a:chExt cx="702945" cy="702945"/>
          </a:xfrm>
        </p:grpSpPr>
        <p:sp>
          <p:nvSpPr>
            <p:cNvPr id="9" name="object 9"/>
            <p:cNvSpPr/>
            <p:nvPr/>
          </p:nvSpPr>
          <p:spPr>
            <a:xfrm>
              <a:off x="5875280" y="4702055"/>
              <a:ext cx="629285" cy="629285"/>
            </a:xfrm>
            <a:custGeom>
              <a:avLst/>
              <a:gdLst/>
              <a:ahLst/>
              <a:cxnLst/>
              <a:rect l="l" t="t" r="r" b="b"/>
              <a:pathLst>
                <a:path w="629284" h="629285">
                  <a:moveTo>
                    <a:pt x="0" y="0"/>
                  </a:moveTo>
                  <a:lnTo>
                    <a:pt x="621305" y="621305"/>
                  </a:lnTo>
                  <a:lnTo>
                    <a:pt x="628709" y="62870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61047" y="5287822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9"/>
                  </a:lnTo>
                  <a:lnTo>
                    <a:pt x="106618" y="106618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874512" y="5904519"/>
            <a:ext cx="702945" cy="702945"/>
            <a:chOff x="5874512" y="5904519"/>
            <a:chExt cx="702945" cy="702945"/>
          </a:xfrm>
        </p:grpSpPr>
        <p:sp>
          <p:nvSpPr>
            <p:cNvPr id="12" name="object 12"/>
            <p:cNvSpPr/>
            <p:nvPr/>
          </p:nvSpPr>
          <p:spPr>
            <a:xfrm>
              <a:off x="5884983" y="5968195"/>
              <a:ext cx="629285" cy="629285"/>
            </a:xfrm>
            <a:custGeom>
              <a:avLst/>
              <a:gdLst/>
              <a:ahLst/>
              <a:cxnLst/>
              <a:rect l="l" t="t" r="r" b="b"/>
              <a:pathLst>
                <a:path w="629284" h="629284">
                  <a:moveTo>
                    <a:pt x="0" y="628709"/>
                  </a:moveTo>
                  <a:lnTo>
                    <a:pt x="621305" y="7404"/>
                  </a:lnTo>
                  <a:lnTo>
                    <a:pt x="62870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70749" y="590451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5888" y="2435485"/>
            <a:ext cx="2456098" cy="184207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5888" y="7030997"/>
            <a:ext cx="2456098" cy="18420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49139" y="4733241"/>
            <a:ext cx="2456098" cy="183247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86767" y="2665601"/>
            <a:ext cx="5967757" cy="596775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3614852" y="5607762"/>
            <a:ext cx="851535" cy="100965"/>
            <a:chOff x="13614852" y="5607762"/>
            <a:chExt cx="851535" cy="100965"/>
          </a:xfrm>
        </p:grpSpPr>
        <p:sp>
          <p:nvSpPr>
            <p:cNvPr id="19" name="object 19"/>
            <p:cNvSpPr/>
            <p:nvPr/>
          </p:nvSpPr>
          <p:spPr>
            <a:xfrm>
              <a:off x="13614852" y="5658022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65834" y="560776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08268" y="4860382"/>
            <a:ext cx="1587789" cy="158778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88188" y="1606802"/>
            <a:ext cx="10038080" cy="5701665"/>
            <a:chOff x="9888188" y="1606802"/>
            <a:chExt cx="10038080" cy="57016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61454" y="4000630"/>
              <a:ext cx="4764252" cy="330729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8188" y="1606802"/>
              <a:ext cx="5364419" cy="37239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79296" y="-18404"/>
            <a:ext cx="141573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80" dirty="0"/>
              <a:t>Where</a:t>
            </a:r>
            <a:r>
              <a:rPr spc="-655" dirty="0"/>
              <a:t> </a:t>
            </a:r>
            <a:r>
              <a:rPr spc="-540" dirty="0"/>
              <a:t>can</a:t>
            </a:r>
            <a:r>
              <a:rPr spc="-650" dirty="0"/>
              <a:t> </a:t>
            </a:r>
            <a:r>
              <a:rPr spc="-220" dirty="0"/>
              <a:t>you</a:t>
            </a:r>
            <a:r>
              <a:rPr spc="-655" dirty="0"/>
              <a:t> </a:t>
            </a:r>
            <a:r>
              <a:rPr spc="125" dirty="0"/>
              <a:t>get</a:t>
            </a:r>
            <a:r>
              <a:rPr spc="-650" dirty="0"/>
              <a:t> </a:t>
            </a:r>
            <a:r>
              <a:rPr spc="-160" dirty="0"/>
              <a:t>help?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17594" y="2912166"/>
            <a:ext cx="12997815" cy="60960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406400" indent="-404495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250" dirty="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0" dirty="0">
                <a:solidFill>
                  <a:srgbClr val="FFFFFF"/>
                </a:solidFill>
                <a:latin typeface="Calibri"/>
                <a:cs typeface="Calibri"/>
              </a:rPr>
              <a:t>along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3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1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85" dirty="0">
                <a:solidFill>
                  <a:srgbClr val="FFFFFF"/>
                </a:solidFill>
                <a:latin typeface="Calibri"/>
                <a:cs typeface="Calibri"/>
              </a:rPr>
              <a:t>yourself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05" dirty="0">
                <a:solidFill>
                  <a:srgbClr val="FFFFFF"/>
                </a:solidFill>
                <a:latin typeface="Calibri"/>
                <a:cs typeface="Calibri"/>
              </a:rPr>
              <a:t>Press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70" dirty="0">
                <a:solidFill>
                  <a:srgbClr val="FFFFFF"/>
                </a:solidFill>
                <a:latin typeface="Calibri"/>
                <a:cs typeface="Calibri"/>
              </a:rPr>
              <a:t>SHIFT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80" dirty="0">
                <a:solidFill>
                  <a:srgbClr val="FFFFFF"/>
                </a:solidFill>
                <a:latin typeface="Calibri"/>
                <a:cs typeface="Calibri"/>
              </a:rPr>
              <a:t>CMD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2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440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42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10" dirty="0">
                <a:solidFill>
                  <a:srgbClr val="FFFFFF"/>
                </a:solidFill>
                <a:latin typeface="Calibri"/>
                <a:cs typeface="Calibri"/>
              </a:rPr>
              <a:t>read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4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65" dirty="0">
                <a:solidFill>
                  <a:srgbClr val="FFFFFF"/>
                </a:solidFill>
                <a:latin typeface="Calibri"/>
                <a:cs typeface="Calibri"/>
              </a:rPr>
              <a:t>docstring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55" dirty="0">
                <a:solidFill>
                  <a:srgbClr val="FFFFFF"/>
                </a:solidFill>
                <a:latin typeface="Calibri"/>
                <a:cs typeface="Calibri"/>
              </a:rPr>
              <a:t>Search</a:t>
            </a:r>
            <a:r>
              <a:rPr sz="42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29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2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19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42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50" spc="320" dirty="0">
                <a:solidFill>
                  <a:srgbClr val="FFFFFF"/>
                </a:solidFill>
                <a:latin typeface="Calibri"/>
                <a:cs typeface="Calibri"/>
              </a:rPr>
              <a:t>again</a:t>
            </a:r>
            <a:endParaRPr sz="4250">
              <a:latin typeface="Calibri"/>
              <a:cs typeface="Calibri"/>
            </a:endParaRPr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465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endParaRPr sz="42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492764" y="3418504"/>
            <a:ext cx="11731625" cy="7619365"/>
            <a:chOff x="3492764" y="3418504"/>
            <a:chExt cx="11731625" cy="7619365"/>
          </a:xfrm>
        </p:grpSpPr>
        <p:sp>
          <p:nvSpPr>
            <p:cNvPr id="8" name="object 8"/>
            <p:cNvSpPr/>
            <p:nvPr/>
          </p:nvSpPr>
          <p:spPr>
            <a:xfrm>
              <a:off x="4305349" y="6788272"/>
              <a:ext cx="6515100" cy="2033270"/>
            </a:xfrm>
            <a:custGeom>
              <a:avLst/>
              <a:gdLst/>
              <a:ahLst/>
              <a:cxnLst/>
              <a:rect l="l" t="t" r="r" b="b"/>
              <a:pathLst>
                <a:path w="6515100" h="2033270">
                  <a:moveTo>
                    <a:pt x="0" y="0"/>
                  </a:moveTo>
                  <a:lnTo>
                    <a:pt x="6504540" y="2030108"/>
                  </a:lnTo>
                  <a:lnTo>
                    <a:pt x="6514535" y="203322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794917" y="8770402"/>
              <a:ext cx="111125" cy="96520"/>
            </a:xfrm>
            <a:custGeom>
              <a:avLst/>
              <a:gdLst/>
              <a:ahLst/>
              <a:cxnLst/>
              <a:rect l="l" t="t" r="r" b="b"/>
              <a:pathLst>
                <a:path w="111125" h="96520">
                  <a:moveTo>
                    <a:pt x="29946" y="0"/>
                  </a:moveTo>
                  <a:lnTo>
                    <a:pt x="0" y="95956"/>
                  </a:lnTo>
                  <a:lnTo>
                    <a:pt x="110928" y="77926"/>
                  </a:lnTo>
                  <a:lnTo>
                    <a:pt x="2994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84265" y="6633500"/>
              <a:ext cx="6350000" cy="0"/>
            </a:xfrm>
            <a:custGeom>
              <a:avLst/>
              <a:gdLst/>
              <a:ahLst/>
              <a:cxnLst/>
              <a:rect l="l" t="t" r="r" b="b"/>
              <a:pathLst>
                <a:path w="6350000">
                  <a:moveTo>
                    <a:pt x="0" y="0"/>
                  </a:moveTo>
                  <a:lnTo>
                    <a:pt x="6339022" y="0"/>
                  </a:lnTo>
                  <a:lnTo>
                    <a:pt x="634949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23286" y="658324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06609" y="346876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78634" y="341850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01585" y="552797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123256" y="547771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92764" y="7749216"/>
              <a:ext cx="4691394" cy="328843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 rot="120000">
            <a:off x="15087964" y="2464110"/>
            <a:ext cx="354140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“If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209" baseline="1133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doubt,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97" baseline="-2267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-340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80" baseline="-3401" dirty="0">
                <a:solidFill>
                  <a:srgbClr val="FFFFFF"/>
                </a:solidFill>
                <a:latin typeface="Arial"/>
                <a:cs typeface="Arial"/>
              </a:rPr>
              <a:t>code”</a:t>
            </a:r>
            <a:endParaRPr sz="3675" baseline="-3401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01994" y="10800862"/>
            <a:ext cx="7077709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deep-</a:t>
            </a:r>
            <a:r>
              <a:rPr sz="165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5"/>
              </a:rPr>
              <a:t>learning/discussions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72959" y="5848389"/>
            <a:ext cx="13047980" cy="5426710"/>
            <a:chOff x="2072959" y="5848389"/>
            <a:chExt cx="13047980" cy="5426710"/>
          </a:xfrm>
        </p:grpSpPr>
        <p:sp>
          <p:nvSpPr>
            <p:cNvPr id="20" name="object 20"/>
            <p:cNvSpPr/>
            <p:nvPr/>
          </p:nvSpPr>
          <p:spPr>
            <a:xfrm>
              <a:off x="2083430" y="8715559"/>
              <a:ext cx="1304925" cy="292100"/>
            </a:xfrm>
            <a:custGeom>
              <a:avLst/>
              <a:gdLst/>
              <a:ahLst/>
              <a:cxnLst/>
              <a:rect l="l" t="t" r="r" b="b"/>
              <a:pathLst>
                <a:path w="1304925" h="292100">
                  <a:moveTo>
                    <a:pt x="0" y="0"/>
                  </a:moveTo>
                  <a:lnTo>
                    <a:pt x="1294364" y="289256"/>
                  </a:lnTo>
                  <a:lnTo>
                    <a:pt x="1304583" y="29153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66834" y="8955766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21922" y="0"/>
                  </a:moveTo>
                  <a:lnTo>
                    <a:pt x="0" y="98100"/>
                  </a:lnTo>
                  <a:lnTo>
                    <a:pt x="109062" y="70972"/>
                  </a:lnTo>
                  <a:lnTo>
                    <a:pt x="219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6619" y="5848389"/>
              <a:ext cx="4174132" cy="269807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52347" y="8385213"/>
              <a:ext cx="4162612" cy="28896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943475">
              <a:lnSpc>
                <a:spcPct val="100000"/>
              </a:lnSpc>
              <a:spcBef>
                <a:spcPts val="130"/>
              </a:spcBef>
            </a:pPr>
            <a:r>
              <a:rPr b="0" spc="675" dirty="0">
                <a:latin typeface="Calibri"/>
                <a:cs typeface="Calibri"/>
              </a:rPr>
              <a:t>What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340" dirty="0">
                <a:latin typeface="Calibri"/>
                <a:cs typeface="Calibri"/>
              </a:rPr>
              <a:t>we’re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70" dirty="0">
                <a:latin typeface="Calibri"/>
                <a:cs typeface="Calibri"/>
              </a:rPr>
              <a:t>doing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31578" y="9747641"/>
            <a:ext cx="3813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FoodVision</a:t>
            </a:r>
            <a:r>
              <a:rPr sz="4100" b="1" spc="-38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4100" b="1" spc="-40" dirty="0">
                <a:solidFill>
                  <a:srgbClr val="16E7CF"/>
                </a:solidFill>
                <a:latin typeface="Century Gothic"/>
                <a:cs typeface="Century Gothic"/>
              </a:rPr>
              <a:t>Mini</a:t>
            </a:r>
            <a:endParaRPr sz="41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8506" y="9823166"/>
            <a:ext cx="1549691" cy="5235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795725" y="5607762"/>
            <a:ext cx="851535" cy="100965"/>
            <a:chOff x="5795725" y="5607762"/>
            <a:chExt cx="851535" cy="100965"/>
          </a:xfrm>
        </p:grpSpPr>
        <p:sp>
          <p:nvSpPr>
            <p:cNvPr id="6" name="object 6"/>
            <p:cNvSpPr/>
            <p:nvPr/>
          </p:nvSpPr>
          <p:spPr>
            <a:xfrm>
              <a:off x="5795725" y="5658022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46700" y="560776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864809" y="4691584"/>
            <a:ext cx="702945" cy="702945"/>
            <a:chOff x="5864809" y="4691584"/>
            <a:chExt cx="702945" cy="702945"/>
          </a:xfrm>
        </p:grpSpPr>
        <p:sp>
          <p:nvSpPr>
            <p:cNvPr id="9" name="object 9"/>
            <p:cNvSpPr/>
            <p:nvPr/>
          </p:nvSpPr>
          <p:spPr>
            <a:xfrm>
              <a:off x="5875280" y="4702055"/>
              <a:ext cx="629285" cy="629285"/>
            </a:xfrm>
            <a:custGeom>
              <a:avLst/>
              <a:gdLst/>
              <a:ahLst/>
              <a:cxnLst/>
              <a:rect l="l" t="t" r="r" b="b"/>
              <a:pathLst>
                <a:path w="629284" h="629285">
                  <a:moveTo>
                    <a:pt x="0" y="0"/>
                  </a:moveTo>
                  <a:lnTo>
                    <a:pt x="621305" y="621305"/>
                  </a:lnTo>
                  <a:lnTo>
                    <a:pt x="628709" y="62870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61047" y="5287822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9"/>
                  </a:lnTo>
                  <a:lnTo>
                    <a:pt x="106618" y="106618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874512" y="5904519"/>
            <a:ext cx="702945" cy="702945"/>
            <a:chOff x="5874512" y="5904519"/>
            <a:chExt cx="702945" cy="702945"/>
          </a:xfrm>
        </p:grpSpPr>
        <p:sp>
          <p:nvSpPr>
            <p:cNvPr id="12" name="object 12"/>
            <p:cNvSpPr/>
            <p:nvPr/>
          </p:nvSpPr>
          <p:spPr>
            <a:xfrm>
              <a:off x="5884983" y="5968195"/>
              <a:ext cx="629285" cy="629285"/>
            </a:xfrm>
            <a:custGeom>
              <a:avLst/>
              <a:gdLst/>
              <a:ahLst/>
              <a:cxnLst/>
              <a:rect l="l" t="t" r="r" b="b"/>
              <a:pathLst>
                <a:path w="629284" h="629284">
                  <a:moveTo>
                    <a:pt x="0" y="628709"/>
                  </a:moveTo>
                  <a:lnTo>
                    <a:pt x="621305" y="7404"/>
                  </a:lnTo>
                  <a:lnTo>
                    <a:pt x="62870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70749" y="590451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5888" y="2435485"/>
            <a:ext cx="2456098" cy="184207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5888" y="7030997"/>
            <a:ext cx="2456098" cy="18420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49139" y="4733241"/>
            <a:ext cx="2456098" cy="183247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86767" y="2665601"/>
            <a:ext cx="5967757" cy="5967757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13614852" y="5607762"/>
            <a:ext cx="851535" cy="100965"/>
            <a:chOff x="13614852" y="5607762"/>
            <a:chExt cx="851535" cy="100965"/>
          </a:xfrm>
        </p:grpSpPr>
        <p:sp>
          <p:nvSpPr>
            <p:cNvPr id="19" name="object 19"/>
            <p:cNvSpPr/>
            <p:nvPr/>
          </p:nvSpPr>
          <p:spPr>
            <a:xfrm>
              <a:off x="13614852" y="5658022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365834" y="560776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08268" y="4860382"/>
            <a:ext cx="1587789" cy="158778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 rot="180000">
            <a:off x="11543340" y="3266939"/>
            <a:ext cx="356733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3675" b="1" baseline="5668" dirty="0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r>
              <a:rPr sz="3675" b="1" spc="135" baseline="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2267" dirty="0">
                <a:solidFill>
                  <a:srgbClr val="FFFFFF"/>
                </a:solidFill>
                <a:latin typeface="Arial"/>
                <a:cs typeface="Arial"/>
              </a:rPr>
              <a:t>ViT</a:t>
            </a:r>
            <a:r>
              <a:rPr sz="3675" b="1" spc="135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Architecture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04928" y="3555470"/>
            <a:ext cx="6535638" cy="4197613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1360775" y="7807850"/>
            <a:ext cx="19183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ViT</a:t>
            </a:r>
            <a:r>
              <a:rPr sz="1800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943475">
              <a:lnSpc>
                <a:spcPct val="100000"/>
              </a:lnSpc>
              <a:spcBef>
                <a:spcPts val="130"/>
              </a:spcBef>
            </a:pPr>
            <a:r>
              <a:rPr b="0" spc="675" dirty="0">
                <a:latin typeface="Calibri"/>
                <a:cs typeface="Calibri"/>
              </a:rPr>
              <a:t>What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340" dirty="0">
                <a:latin typeface="Calibri"/>
                <a:cs typeface="Calibri"/>
              </a:rPr>
              <a:t>we’re</a:t>
            </a:r>
            <a:r>
              <a:rPr b="0" spc="-484" dirty="0">
                <a:latin typeface="Calibri"/>
                <a:cs typeface="Calibri"/>
              </a:rPr>
              <a:t> </a:t>
            </a:r>
            <a:r>
              <a:rPr b="0" spc="570" dirty="0">
                <a:latin typeface="Calibri"/>
                <a:cs typeface="Calibri"/>
              </a:rPr>
              <a:t>doing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31578" y="9747641"/>
            <a:ext cx="3813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FoodVision</a:t>
            </a:r>
            <a:r>
              <a:rPr sz="4100" b="1" spc="-38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4100" b="1" spc="-40" dirty="0">
                <a:solidFill>
                  <a:srgbClr val="16E7CF"/>
                </a:solidFill>
                <a:latin typeface="Century Gothic"/>
                <a:cs typeface="Century Gothic"/>
              </a:rPr>
              <a:t>Mini</a:t>
            </a:r>
            <a:endParaRPr sz="41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8506" y="9823166"/>
            <a:ext cx="1549691" cy="52354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795725" y="5607762"/>
            <a:ext cx="851535" cy="100965"/>
            <a:chOff x="5795725" y="5607762"/>
            <a:chExt cx="851535" cy="100965"/>
          </a:xfrm>
        </p:grpSpPr>
        <p:sp>
          <p:nvSpPr>
            <p:cNvPr id="6" name="object 6"/>
            <p:cNvSpPr/>
            <p:nvPr/>
          </p:nvSpPr>
          <p:spPr>
            <a:xfrm>
              <a:off x="5795725" y="5658022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46700" y="560776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864809" y="4691584"/>
            <a:ext cx="702945" cy="702945"/>
            <a:chOff x="5864809" y="4691584"/>
            <a:chExt cx="702945" cy="702945"/>
          </a:xfrm>
        </p:grpSpPr>
        <p:sp>
          <p:nvSpPr>
            <p:cNvPr id="9" name="object 9"/>
            <p:cNvSpPr/>
            <p:nvPr/>
          </p:nvSpPr>
          <p:spPr>
            <a:xfrm>
              <a:off x="5875280" y="4702055"/>
              <a:ext cx="629285" cy="629285"/>
            </a:xfrm>
            <a:custGeom>
              <a:avLst/>
              <a:gdLst/>
              <a:ahLst/>
              <a:cxnLst/>
              <a:rect l="l" t="t" r="r" b="b"/>
              <a:pathLst>
                <a:path w="629284" h="629285">
                  <a:moveTo>
                    <a:pt x="0" y="0"/>
                  </a:moveTo>
                  <a:lnTo>
                    <a:pt x="621305" y="621305"/>
                  </a:lnTo>
                  <a:lnTo>
                    <a:pt x="628709" y="628709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61047" y="5287822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9" y="0"/>
                  </a:moveTo>
                  <a:lnTo>
                    <a:pt x="0" y="71079"/>
                  </a:lnTo>
                  <a:lnTo>
                    <a:pt x="106618" y="106618"/>
                  </a:lnTo>
                  <a:lnTo>
                    <a:pt x="71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5874512" y="5904519"/>
            <a:ext cx="702945" cy="702945"/>
            <a:chOff x="5874512" y="5904519"/>
            <a:chExt cx="702945" cy="702945"/>
          </a:xfrm>
        </p:grpSpPr>
        <p:sp>
          <p:nvSpPr>
            <p:cNvPr id="12" name="object 12"/>
            <p:cNvSpPr/>
            <p:nvPr/>
          </p:nvSpPr>
          <p:spPr>
            <a:xfrm>
              <a:off x="5884983" y="5968195"/>
              <a:ext cx="629285" cy="629285"/>
            </a:xfrm>
            <a:custGeom>
              <a:avLst/>
              <a:gdLst/>
              <a:ahLst/>
              <a:cxnLst/>
              <a:rect l="l" t="t" r="r" b="b"/>
              <a:pathLst>
                <a:path w="629284" h="629284">
                  <a:moveTo>
                    <a:pt x="0" y="628709"/>
                  </a:moveTo>
                  <a:lnTo>
                    <a:pt x="621305" y="7404"/>
                  </a:lnTo>
                  <a:lnTo>
                    <a:pt x="62870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70749" y="590451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106617" y="0"/>
                  </a:moveTo>
                  <a:lnTo>
                    <a:pt x="0" y="35539"/>
                  </a:lnTo>
                  <a:lnTo>
                    <a:pt x="71078" y="106617"/>
                  </a:lnTo>
                  <a:lnTo>
                    <a:pt x="106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5888" y="2435485"/>
            <a:ext cx="2456098" cy="184207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5888" y="7030997"/>
            <a:ext cx="2456098" cy="18420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49139" y="4733241"/>
            <a:ext cx="2456098" cy="183247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3614852" y="5607762"/>
            <a:ext cx="851535" cy="100965"/>
            <a:chOff x="13614852" y="5607762"/>
            <a:chExt cx="851535" cy="100965"/>
          </a:xfrm>
        </p:grpSpPr>
        <p:sp>
          <p:nvSpPr>
            <p:cNvPr id="18" name="object 18"/>
            <p:cNvSpPr/>
            <p:nvPr/>
          </p:nvSpPr>
          <p:spPr>
            <a:xfrm>
              <a:off x="13614852" y="5658022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365834" y="560776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08268" y="4860382"/>
            <a:ext cx="1587789" cy="158778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6904928" y="2665601"/>
            <a:ext cx="6536055" cy="5968365"/>
            <a:chOff x="6904928" y="2665601"/>
            <a:chExt cx="6536055" cy="5968365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6767" y="2665601"/>
              <a:ext cx="5967757" cy="596775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04928" y="3555470"/>
              <a:ext cx="6535638" cy="419761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01871" y="5726330"/>
              <a:ext cx="558027" cy="55159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841955" y="5857243"/>
              <a:ext cx="228371" cy="23529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88554" y="5874485"/>
              <a:ext cx="221657" cy="21098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2804" y="5874485"/>
              <a:ext cx="221633" cy="21224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555769" y="5874485"/>
              <a:ext cx="221654" cy="2122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88736" y="5875608"/>
              <a:ext cx="221654" cy="2122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30202" y="5875608"/>
              <a:ext cx="221654" cy="21226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261404" y="5870475"/>
              <a:ext cx="221654" cy="21226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498067" y="5870475"/>
              <a:ext cx="221654" cy="21226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737599" y="5870475"/>
              <a:ext cx="221654" cy="212260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967306" y="4273600"/>
              <a:ext cx="222250" cy="381635"/>
            </a:xfrm>
            <a:custGeom>
              <a:avLst/>
              <a:gdLst/>
              <a:ahLst/>
              <a:cxnLst/>
              <a:rect l="l" t="t" r="r" b="b"/>
              <a:pathLst>
                <a:path w="222250" h="381635">
                  <a:moveTo>
                    <a:pt x="221653" y="0"/>
                  </a:moveTo>
                  <a:lnTo>
                    <a:pt x="0" y="0"/>
                  </a:lnTo>
                  <a:lnTo>
                    <a:pt x="0" y="381416"/>
                  </a:lnTo>
                  <a:lnTo>
                    <a:pt x="221653" y="381416"/>
                  </a:lnTo>
                  <a:lnTo>
                    <a:pt x="221653" y="0"/>
                  </a:lnTo>
                  <a:close/>
                </a:path>
              </a:pathLst>
            </a:custGeom>
            <a:solidFill>
              <a:srgbClr val="FFD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995622" y="4328491"/>
              <a:ext cx="157063" cy="157063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917102" y="4453708"/>
            <a:ext cx="322580" cy="1765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950" b="1" spc="-10" dirty="0">
                <a:latin typeface="Century Gothic"/>
                <a:cs typeface="Century Gothic"/>
              </a:rPr>
              <a:t>Pizza</a:t>
            </a:r>
            <a:endParaRPr sz="950">
              <a:latin typeface="Century Gothic"/>
              <a:cs typeface="Century Gothic"/>
            </a:endParaRPr>
          </a:p>
        </p:txBody>
      </p:sp>
      <p:sp>
        <p:nvSpPr>
          <p:cNvPr id="37" name="object 37"/>
          <p:cNvSpPr txBox="1"/>
          <p:nvPr/>
        </p:nvSpPr>
        <p:spPr>
          <a:xfrm rot="180000">
            <a:off x="11515611" y="3295972"/>
            <a:ext cx="435412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64"/>
              </a:lnSpc>
            </a:pPr>
            <a:r>
              <a:rPr sz="3675" b="1" baseline="6802" dirty="0">
                <a:solidFill>
                  <a:srgbClr val="FFFFFF"/>
                </a:solidFill>
                <a:latin typeface="Arial"/>
                <a:cs typeface="Arial"/>
              </a:rPr>
              <a:t>ViT</a:t>
            </a:r>
            <a:r>
              <a:rPr sz="3675" b="1" spc="-75" baseline="680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4535" dirty="0">
                <a:solidFill>
                  <a:srgbClr val="FFFFFF"/>
                </a:solidFill>
                <a:latin typeface="Arial"/>
                <a:cs typeface="Arial"/>
              </a:rPr>
              <a:t>adapted</a:t>
            </a:r>
            <a:r>
              <a:rPr sz="3675" b="1" spc="-75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1133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75" b="1" spc="-6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FoodVision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165" baseline="-4535" dirty="0">
                <a:solidFill>
                  <a:srgbClr val="FFFFFF"/>
                </a:solidFill>
                <a:latin typeface="Arial"/>
                <a:cs typeface="Arial"/>
              </a:rPr>
              <a:t>Mini</a:t>
            </a:r>
            <a:endParaRPr sz="3675" baseline="-4535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360775" y="7807850"/>
            <a:ext cx="19183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ViT</a:t>
            </a:r>
            <a:r>
              <a:rPr sz="1800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20812" y="4869829"/>
            <a:ext cx="1884759" cy="6282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62892" y="2150948"/>
            <a:ext cx="17904460" cy="8298815"/>
          </a:xfrm>
          <a:prstGeom prst="rect">
            <a:avLst/>
          </a:prstGeom>
        </p:spPr>
        <p:txBody>
          <a:bodyPr vert="horz" wrap="square" lIns="0" tIns="153035" rIns="0" bIns="0" rtlCol="0">
            <a:spAutoFit/>
          </a:bodyPr>
          <a:lstStyle/>
          <a:p>
            <a:pPr marL="633095" indent="-594995">
              <a:lnSpc>
                <a:spcPct val="100000"/>
              </a:lnSpc>
              <a:spcBef>
                <a:spcPts val="1205"/>
              </a:spcBef>
              <a:buSzPct val="144444"/>
              <a:buChar char="•"/>
              <a:tabLst>
                <a:tab pos="633095" algn="l"/>
              </a:tabLst>
            </a:pPr>
            <a:r>
              <a:rPr sz="4950" spc="440" dirty="0">
                <a:solidFill>
                  <a:srgbClr val="FFFFFF"/>
                </a:solidFill>
                <a:latin typeface="Calibri"/>
                <a:cs typeface="Calibri"/>
              </a:rPr>
              <a:t>Getting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09" dirty="0">
                <a:solidFill>
                  <a:srgbClr val="FFFFFF"/>
                </a:solidFill>
                <a:latin typeface="Calibri"/>
                <a:cs typeface="Calibri"/>
              </a:rPr>
              <a:t>setup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0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4950" spc="350" dirty="0">
                <a:solidFill>
                  <a:srgbClr val="16E7CF"/>
                </a:solidFill>
                <a:latin typeface="Calibri"/>
                <a:cs typeface="Calibri"/>
              </a:rPr>
              <a:t>importing</a:t>
            </a:r>
            <a:r>
              <a:rPr sz="4950" spc="-6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00" dirty="0">
                <a:solidFill>
                  <a:srgbClr val="16E7CF"/>
                </a:solidFill>
                <a:latin typeface="Calibri"/>
                <a:cs typeface="Calibri"/>
              </a:rPr>
              <a:t>previously</a:t>
            </a:r>
            <a:r>
              <a:rPr sz="49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30" dirty="0">
                <a:solidFill>
                  <a:srgbClr val="16E7CF"/>
                </a:solidFill>
                <a:latin typeface="Calibri"/>
                <a:cs typeface="Calibri"/>
              </a:rPr>
              <a:t>written</a:t>
            </a:r>
            <a:r>
              <a:rPr sz="4950" spc="-6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415" dirty="0">
                <a:solidFill>
                  <a:srgbClr val="16E7CF"/>
                </a:solidFill>
                <a:latin typeface="Calibri"/>
                <a:cs typeface="Calibri"/>
              </a:rPr>
              <a:t>code</a:t>
            </a:r>
            <a:r>
              <a:rPr sz="4950" spc="41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4950">
              <a:latin typeface="Calibri"/>
              <a:cs typeface="Calibri"/>
            </a:endParaRPr>
          </a:p>
          <a:p>
            <a:pPr marL="633095" indent="-594995">
              <a:lnSpc>
                <a:spcPct val="100000"/>
              </a:lnSpc>
              <a:spcBef>
                <a:spcPts val="3829"/>
              </a:spcBef>
              <a:buSzPct val="144444"/>
              <a:buChar char="•"/>
              <a:tabLst>
                <a:tab pos="633095" algn="l"/>
              </a:tabLst>
            </a:pPr>
            <a:r>
              <a:rPr sz="4950" spc="340" dirty="0">
                <a:solidFill>
                  <a:srgbClr val="FFFFFF"/>
                </a:solidFill>
                <a:latin typeface="Calibri"/>
                <a:cs typeface="Calibri"/>
              </a:rPr>
              <a:t>Introduce</a:t>
            </a:r>
            <a:r>
              <a:rPr sz="495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65" dirty="0">
                <a:solidFill>
                  <a:srgbClr val="16E7CF"/>
                </a:solidFill>
                <a:latin typeface="Calibri"/>
                <a:cs typeface="Calibri"/>
              </a:rPr>
              <a:t>machine</a:t>
            </a:r>
            <a:r>
              <a:rPr sz="49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285" dirty="0">
                <a:solidFill>
                  <a:srgbClr val="16E7CF"/>
                </a:solidFill>
                <a:latin typeface="Calibri"/>
                <a:cs typeface="Calibri"/>
              </a:rPr>
              <a:t>learning</a:t>
            </a:r>
            <a:r>
              <a:rPr sz="49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90" dirty="0">
                <a:solidFill>
                  <a:srgbClr val="16E7CF"/>
                </a:solidFill>
                <a:latin typeface="Calibri"/>
                <a:cs typeface="Calibri"/>
              </a:rPr>
              <a:t>paper</a:t>
            </a:r>
            <a:r>
              <a:rPr sz="4950" spc="-6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25" dirty="0">
                <a:solidFill>
                  <a:srgbClr val="16E7CF"/>
                </a:solidFill>
                <a:latin typeface="Calibri"/>
                <a:cs typeface="Calibri"/>
              </a:rPr>
              <a:t>replicating</a:t>
            </a:r>
            <a:r>
              <a:rPr sz="4950" spc="-5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1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0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endParaRPr sz="4950">
              <a:latin typeface="Calibri"/>
              <a:cs typeface="Calibri"/>
            </a:endParaRPr>
          </a:p>
          <a:p>
            <a:pPr marL="633095" indent="-594995">
              <a:lnSpc>
                <a:spcPct val="100000"/>
              </a:lnSpc>
              <a:spcBef>
                <a:spcPts val="3829"/>
              </a:spcBef>
              <a:buClr>
                <a:srgbClr val="FFFFFF"/>
              </a:buClr>
              <a:buSzPct val="144444"/>
              <a:buChar char="•"/>
              <a:tabLst>
                <a:tab pos="633095" algn="l"/>
              </a:tabLst>
            </a:pPr>
            <a:r>
              <a:rPr sz="4950" spc="340" dirty="0">
                <a:solidFill>
                  <a:srgbClr val="16E7CF"/>
                </a:solidFill>
                <a:latin typeface="Calibri"/>
                <a:cs typeface="Calibri"/>
              </a:rPr>
              <a:t>Replicating</a:t>
            </a:r>
            <a:r>
              <a:rPr sz="49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450" dirty="0">
                <a:solidFill>
                  <a:srgbClr val="16E7CF"/>
                </a:solidFill>
                <a:latin typeface="Calibri"/>
                <a:cs typeface="Calibri"/>
              </a:rPr>
              <a:t>ViT</a:t>
            </a:r>
            <a:r>
              <a:rPr sz="49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32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45" dirty="0">
                <a:solidFill>
                  <a:srgbClr val="FFFFFF"/>
                </a:solidFill>
                <a:latin typeface="Calibri"/>
                <a:cs typeface="Calibri"/>
              </a:rPr>
              <a:t>FoodVision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5" dirty="0">
                <a:solidFill>
                  <a:srgbClr val="FFFFFF"/>
                </a:solidFill>
                <a:latin typeface="Calibri"/>
                <a:cs typeface="Calibri"/>
              </a:rPr>
              <a:t>Mini</a:t>
            </a:r>
            <a:endParaRPr sz="4950">
              <a:latin typeface="Calibri"/>
              <a:cs typeface="Calibri"/>
            </a:endParaRPr>
          </a:p>
          <a:p>
            <a:pPr marL="633095" indent="-594995">
              <a:lnSpc>
                <a:spcPct val="100000"/>
              </a:lnSpc>
              <a:spcBef>
                <a:spcPts val="3975"/>
              </a:spcBef>
              <a:buSzPct val="144444"/>
              <a:buChar char="•"/>
              <a:tabLst>
                <a:tab pos="633095" algn="l"/>
              </a:tabLst>
            </a:pPr>
            <a:r>
              <a:rPr sz="4950" spc="285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450" dirty="0">
                <a:solidFill>
                  <a:srgbClr val="16E7CF"/>
                </a:solidFill>
                <a:latin typeface="Calibri"/>
                <a:cs typeface="Calibri"/>
              </a:rPr>
              <a:t>custom</a:t>
            </a:r>
            <a:r>
              <a:rPr sz="49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425" dirty="0">
                <a:solidFill>
                  <a:srgbClr val="16E7CF"/>
                </a:solidFill>
                <a:latin typeface="Calibri"/>
                <a:cs typeface="Calibri"/>
              </a:rPr>
              <a:t>ViT</a:t>
            </a:r>
            <a:endParaRPr sz="4950">
              <a:latin typeface="Calibri"/>
              <a:cs typeface="Calibri"/>
            </a:endParaRPr>
          </a:p>
          <a:p>
            <a:pPr marL="633095" indent="-594995">
              <a:lnSpc>
                <a:spcPct val="100000"/>
              </a:lnSpc>
              <a:spcBef>
                <a:spcPts val="3829"/>
              </a:spcBef>
              <a:buSzPct val="144444"/>
              <a:buChar char="•"/>
              <a:tabLst>
                <a:tab pos="633095" algn="l"/>
              </a:tabLst>
            </a:pPr>
            <a:r>
              <a:rPr sz="4950" spc="305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60" dirty="0">
                <a:solidFill>
                  <a:srgbClr val="FFFFFF"/>
                </a:solidFill>
                <a:latin typeface="Calibri"/>
                <a:cs typeface="Calibri"/>
              </a:rPr>
              <a:t>extraction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49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5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49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950" spc="315" dirty="0">
                <a:solidFill>
                  <a:srgbClr val="16E7CF"/>
                </a:solidFill>
                <a:latin typeface="Calibri"/>
                <a:cs typeface="Calibri"/>
              </a:rPr>
              <a:t>pretrained</a:t>
            </a:r>
            <a:r>
              <a:rPr sz="4950" spc="-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4950" spc="425" dirty="0">
                <a:solidFill>
                  <a:srgbClr val="16E7CF"/>
                </a:solidFill>
                <a:latin typeface="Calibri"/>
                <a:cs typeface="Calibri"/>
              </a:rPr>
              <a:t>ViT</a:t>
            </a: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4950">
              <a:latin typeface="Calibri"/>
              <a:cs typeface="Calibri"/>
            </a:endParaRPr>
          </a:p>
          <a:p>
            <a:pPr marR="4112895" algn="ctr">
              <a:lnSpc>
                <a:spcPct val="100000"/>
              </a:lnSpc>
            </a:pPr>
            <a:r>
              <a:rPr sz="4950" b="1" spc="-20" dirty="0">
                <a:solidFill>
                  <a:srgbClr val="FFFFFF"/>
                </a:solidFill>
                <a:latin typeface="Arial"/>
                <a:cs typeface="Arial"/>
              </a:rPr>
              <a:t>How: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36256" y="9237721"/>
            <a:ext cx="1570632" cy="1570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02334" y="9237721"/>
            <a:ext cx="1570632" cy="15706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86688" y="-9834"/>
            <a:ext cx="1434211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675" dirty="0">
                <a:latin typeface="Calibri"/>
                <a:cs typeface="Calibri"/>
              </a:rPr>
              <a:t>What</a:t>
            </a:r>
            <a:r>
              <a:rPr b="0" spc="-495" dirty="0">
                <a:latin typeface="Calibri"/>
                <a:cs typeface="Calibri"/>
              </a:rPr>
              <a:t> </a:t>
            </a:r>
            <a:r>
              <a:rPr b="0" spc="340" dirty="0">
                <a:latin typeface="Calibri"/>
                <a:cs typeface="Calibri"/>
              </a:rPr>
              <a:t>we’re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730" dirty="0">
                <a:latin typeface="Calibri"/>
                <a:cs typeface="Calibri"/>
              </a:rPr>
              <a:t>going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680" dirty="0">
                <a:latin typeface="Calibri"/>
                <a:cs typeface="Calibri"/>
              </a:rPr>
              <a:t>to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535" dirty="0">
                <a:latin typeface="Calibri"/>
                <a:cs typeface="Calibri"/>
              </a:rPr>
              <a:t>cover</a:t>
            </a:r>
          </a:p>
        </p:txBody>
      </p:sp>
      <p:sp>
        <p:nvSpPr>
          <p:cNvPr id="7" name="object 7"/>
          <p:cNvSpPr txBox="1"/>
          <p:nvPr/>
        </p:nvSpPr>
        <p:spPr>
          <a:xfrm rot="21540000">
            <a:off x="15030563" y="1433164"/>
            <a:ext cx="27289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45"/>
              </a:lnSpc>
            </a:pPr>
            <a:r>
              <a:rPr sz="4950" b="1" spc="-45" dirty="0">
                <a:solidFill>
                  <a:srgbClr val="FFFFFF"/>
                </a:solidFill>
                <a:latin typeface="Arial"/>
                <a:cs typeface="Arial"/>
              </a:rPr>
              <a:t>(broadly)</a:t>
            </a:r>
            <a:endParaRPr sz="4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 rot="21540000">
            <a:off x="4221748" y="9407865"/>
            <a:ext cx="5254125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25"/>
              </a:lnSpc>
            </a:pPr>
            <a:r>
              <a:rPr sz="4275" b="1" spc="-60" baseline="-1949" dirty="0">
                <a:solidFill>
                  <a:srgbClr val="FFFFFF"/>
                </a:solidFill>
                <a:latin typeface="Arial"/>
                <a:cs typeface="Arial"/>
              </a:rPr>
              <a:t>(we’ll</a:t>
            </a:r>
            <a:r>
              <a:rPr sz="4275" b="1" spc="-172" baseline="-19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434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28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30" dirty="0">
                <a:solidFill>
                  <a:srgbClr val="FFFFFF"/>
                </a:solidFill>
                <a:latin typeface="Arial"/>
                <a:cs typeface="Arial"/>
              </a:rPr>
              <a:t>cooking</a:t>
            </a:r>
            <a:r>
              <a:rPr sz="285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270" baseline="3898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4275" b="1" spc="-150" baseline="389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240" baseline="4873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sz="4275" b="1" spc="-150" baseline="48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209" baseline="6822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4275" b="1" spc="-150" baseline="6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195" baseline="7797" dirty="0">
                <a:solidFill>
                  <a:srgbClr val="FFFFFF"/>
                </a:solidFill>
                <a:latin typeface="Arial"/>
                <a:cs typeface="Arial"/>
              </a:rPr>
              <a:t>code!)</a:t>
            </a:r>
            <a:endParaRPr sz="4275" baseline="7797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0" spc="465" dirty="0">
                <a:latin typeface="Calibri"/>
                <a:cs typeface="Calibri"/>
              </a:rPr>
              <a:t>Let’s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470" dirty="0">
                <a:latin typeface="Calibri"/>
                <a:cs typeface="Calibri"/>
              </a:rPr>
              <a:t>code!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2469515">
              <a:lnSpc>
                <a:spcPct val="100000"/>
              </a:lnSpc>
              <a:spcBef>
                <a:spcPts val="130"/>
              </a:spcBef>
            </a:pPr>
            <a:r>
              <a:rPr spc="-425" dirty="0"/>
              <a:t>Image</a:t>
            </a:r>
            <a:r>
              <a:rPr spc="-650" dirty="0"/>
              <a:t> </a:t>
            </a:r>
            <a:r>
              <a:rPr spc="140" dirty="0"/>
              <a:t>size</a:t>
            </a:r>
            <a:r>
              <a:rPr spc="-645" dirty="0"/>
              <a:t> </a:t>
            </a:r>
            <a:r>
              <a:rPr spc="-425" dirty="0"/>
              <a:t>and</a:t>
            </a:r>
            <a:r>
              <a:rPr spc="-645" dirty="0"/>
              <a:t> </a:t>
            </a:r>
            <a:r>
              <a:rPr spc="-165" dirty="0"/>
              <a:t>batch</a:t>
            </a:r>
            <a:r>
              <a:rPr spc="-645" dirty="0"/>
              <a:t> </a:t>
            </a:r>
            <a:r>
              <a:rPr spc="120" dirty="0"/>
              <a:t>size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33365" y="2252398"/>
            <a:ext cx="12302490" cy="7602220"/>
            <a:chOff x="3433365" y="2252398"/>
            <a:chExt cx="12302490" cy="76022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33365" y="2252398"/>
              <a:ext cx="12302410" cy="66025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71366" y="7568623"/>
              <a:ext cx="2316480" cy="356870"/>
            </a:xfrm>
            <a:custGeom>
              <a:avLst/>
              <a:gdLst/>
              <a:ahLst/>
              <a:cxnLst/>
              <a:rect l="l" t="t" r="r" b="b"/>
              <a:pathLst>
                <a:path w="2316480" h="356870">
                  <a:moveTo>
                    <a:pt x="214274" y="0"/>
                  </a:moveTo>
                  <a:lnTo>
                    <a:pt x="2101596" y="0"/>
                  </a:lnTo>
                  <a:lnTo>
                    <a:pt x="2143622" y="148"/>
                  </a:lnTo>
                  <a:lnTo>
                    <a:pt x="2204433" y="4008"/>
                  </a:lnTo>
                  <a:lnTo>
                    <a:pt x="2252096" y="22616"/>
                  </a:lnTo>
                  <a:lnTo>
                    <a:pt x="2293255" y="63774"/>
                  </a:lnTo>
                  <a:lnTo>
                    <a:pt x="2311058" y="106719"/>
                  </a:lnTo>
                  <a:lnTo>
                    <a:pt x="2315454" y="153873"/>
                  </a:lnTo>
                  <a:lnTo>
                    <a:pt x="2315870" y="178122"/>
                  </a:lnTo>
                  <a:lnTo>
                    <a:pt x="2315454" y="202371"/>
                  </a:lnTo>
                  <a:lnTo>
                    <a:pt x="2311058" y="249525"/>
                  </a:lnTo>
                  <a:lnTo>
                    <a:pt x="2293255" y="292470"/>
                  </a:lnTo>
                  <a:lnTo>
                    <a:pt x="2252096" y="333628"/>
                  </a:lnTo>
                  <a:lnTo>
                    <a:pt x="2204433" y="352236"/>
                  </a:lnTo>
                  <a:lnTo>
                    <a:pt x="2143622" y="356096"/>
                  </a:lnTo>
                  <a:lnTo>
                    <a:pt x="2101596" y="356244"/>
                  </a:lnTo>
                  <a:lnTo>
                    <a:pt x="214274" y="356244"/>
                  </a:lnTo>
                  <a:lnTo>
                    <a:pt x="172248" y="356096"/>
                  </a:lnTo>
                  <a:lnTo>
                    <a:pt x="111437" y="352236"/>
                  </a:lnTo>
                  <a:lnTo>
                    <a:pt x="63774" y="333628"/>
                  </a:lnTo>
                  <a:lnTo>
                    <a:pt x="22616" y="292470"/>
                  </a:lnTo>
                  <a:lnTo>
                    <a:pt x="4813" y="249525"/>
                  </a:lnTo>
                  <a:lnTo>
                    <a:pt x="416" y="202371"/>
                  </a:lnTo>
                  <a:lnTo>
                    <a:pt x="0" y="178122"/>
                  </a:lnTo>
                  <a:lnTo>
                    <a:pt x="416" y="153873"/>
                  </a:lnTo>
                  <a:lnTo>
                    <a:pt x="4813" y="106719"/>
                  </a:lnTo>
                  <a:lnTo>
                    <a:pt x="22616" y="63774"/>
                  </a:lnTo>
                  <a:lnTo>
                    <a:pt x="63774" y="22616"/>
                  </a:lnTo>
                  <a:lnTo>
                    <a:pt x="111437" y="4008"/>
                  </a:lnTo>
                  <a:lnTo>
                    <a:pt x="172248" y="148"/>
                  </a:lnTo>
                  <a:lnTo>
                    <a:pt x="214274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47447" y="8237145"/>
              <a:ext cx="3197225" cy="356870"/>
            </a:xfrm>
            <a:custGeom>
              <a:avLst/>
              <a:gdLst/>
              <a:ahLst/>
              <a:cxnLst/>
              <a:rect l="l" t="t" r="r" b="b"/>
              <a:pathLst>
                <a:path w="3197225" h="356870">
                  <a:moveTo>
                    <a:pt x="214274" y="0"/>
                  </a:moveTo>
                  <a:lnTo>
                    <a:pt x="2982474" y="0"/>
                  </a:lnTo>
                  <a:lnTo>
                    <a:pt x="3024500" y="148"/>
                  </a:lnTo>
                  <a:lnTo>
                    <a:pt x="3085311" y="4008"/>
                  </a:lnTo>
                  <a:lnTo>
                    <a:pt x="3132974" y="22616"/>
                  </a:lnTo>
                  <a:lnTo>
                    <a:pt x="3174132" y="63774"/>
                  </a:lnTo>
                  <a:lnTo>
                    <a:pt x="3191935" y="106719"/>
                  </a:lnTo>
                  <a:lnTo>
                    <a:pt x="3196332" y="153873"/>
                  </a:lnTo>
                  <a:lnTo>
                    <a:pt x="3196748" y="178122"/>
                  </a:lnTo>
                  <a:lnTo>
                    <a:pt x="3196332" y="202371"/>
                  </a:lnTo>
                  <a:lnTo>
                    <a:pt x="3191935" y="249525"/>
                  </a:lnTo>
                  <a:lnTo>
                    <a:pt x="3174132" y="292470"/>
                  </a:lnTo>
                  <a:lnTo>
                    <a:pt x="3132974" y="333628"/>
                  </a:lnTo>
                  <a:lnTo>
                    <a:pt x="3085311" y="352236"/>
                  </a:lnTo>
                  <a:lnTo>
                    <a:pt x="3024500" y="356096"/>
                  </a:lnTo>
                  <a:lnTo>
                    <a:pt x="2982474" y="356244"/>
                  </a:lnTo>
                  <a:lnTo>
                    <a:pt x="214274" y="356244"/>
                  </a:lnTo>
                  <a:lnTo>
                    <a:pt x="172248" y="356096"/>
                  </a:lnTo>
                  <a:lnTo>
                    <a:pt x="111437" y="352236"/>
                  </a:lnTo>
                  <a:lnTo>
                    <a:pt x="63774" y="333628"/>
                  </a:lnTo>
                  <a:lnTo>
                    <a:pt x="22616" y="292470"/>
                  </a:lnTo>
                  <a:lnTo>
                    <a:pt x="4813" y="249525"/>
                  </a:lnTo>
                  <a:lnTo>
                    <a:pt x="416" y="202371"/>
                  </a:lnTo>
                  <a:lnTo>
                    <a:pt x="0" y="178122"/>
                  </a:lnTo>
                  <a:lnTo>
                    <a:pt x="416" y="153873"/>
                  </a:lnTo>
                  <a:lnTo>
                    <a:pt x="4813" y="106719"/>
                  </a:lnTo>
                  <a:lnTo>
                    <a:pt x="22616" y="63774"/>
                  </a:lnTo>
                  <a:lnTo>
                    <a:pt x="63774" y="22616"/>
                  </a:lnTo>
                  <a:lnTo>
                    <a:pt x="111437" y="4008"/>
                  </a:lnTo>
                  <a:lnTo>
                    <a:pt x="172248" y="148"/>
                  </a:lnTo>
                  <a:lnTo>
                    <a:pt x="214274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82337" y="8742551"/>
              <a:ext cx="953769" cy="1101725"/>
            </a:xfrm>
            <a:custGeom>
              <a:avLst/>
              <a:gdLst/>
              <a:ahLst/>
              <a:cxnLst/>
              <a:rect l="l" t="t" r="r" b="b"/>
              <a:pathLst>
                <a:path w="953770" h="1101725">
                  <a:moveTo>
                    <a:pt x="0" y="1101212"/>
                  </a:moveTo>
                  <a:lnTo>
                    <a:pt x="946630" y="7915"/>
                  </a:lnTo>
                  <a:lnTo>
                    <a:pt x="953484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990970" y="8674474"/>
              <a:ext cx="104139" cy="109220"/>
            </a:xfrm>
            <a:custGeom>
              <a:avLst/>
              <a:gdLst/>
              <a:ahLst/>
              <a:cxnLst/>
              <a:rect l="l" t="t" r="r" b="b"/>
              <a:pathLst>
                <a:path w="104140" h="109220">
                  <a:moveTo>
                    <a:pt x="103794" y="0"/>
                  </a:moveTo>
                  <a:lnTo>
                    <a:pt x="0" y="43092"/>
                  </a:lnTo>
                  <a:lnTo>
                    <a:pt x="75993" y="108891"/>
                  </a:lnTo>
                  <a:lnTo>
                    <a:pt x="10379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495010" y="9844034"/>
            <a:ext cx="88734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10" dirty="0">
                <a:solidFill>
                  <a:srgbClr val="FFFFFF"/>
                </a:solidFill>
                <a:latin typeface="Century Gothic"/>
                <a:cs typeface="Century Gothic"/>
              </a:rPr>
              <a:t>Image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size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=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224x224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(height=224,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width=224)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211441" y="6287622"/>
            <a:ext cx="1945005" cy="1261745"/>
            <a:chOff x="14211441" y="6287622"/>
            <a:chExt cx="1945005" cy="1261745"/>
          </a:xfrm>
        </p:grpSpPr>
        <p:sp>
          <p:nvSpPr>
            <p:cNvPr id="11" name="object 11"/>
            <p:cNvSpPr/>
            <p:nvPr/>
          </p:nvSpPr>
          <p:spPr>
            <a:xfrm>
              <a:off x="14287061" y="6298092"/>
              <a:ext cx="1858645" cy="1202055"/>
            </a:xfrm>
            <a:custGeom>
              <a:avLst/>
              <a:gdLst/>
              <a:ahLst/>
              <a:cxnLst/>
              <a:rect l="l" t="t" r="r" b="b"/>
              <a:pathLst>
                <a:path w="1858644" h="1202054">
                  <a:moveTo>
                    <a:pt x="1858613" y="0"/>
                  </a:moveTo>
                  <a:lnTo>
                    <a:pt x="8792" y="1196130"/>
                  </a:lnTo>
                  <a:lnTo>
                    <a:pt x="0" y="1201816"/>
                  </a:lnTo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211441" y="7452018"/>
              <a:ext cx="111760" cy="97155"/>
            </a:xfrm>
            <a:custGeom>
              <a:avLst/>
              <a:gdLst/>
              <a:ahLst/>
              <a:cxnLst/>
              <a:rect l="l" t="t" r="r" b="b"/>
              <a:pathLst>
                <a:path w="111759" h="97154">
                  <a:moveTo>
                    <a:pt x="57118" y="0"/>
                  </a:moveTo>
                  <a:lnTo>
                    <a:pt x="0" y="96787"/>
                  </a:lnTo>
                  <a:lnTo>
                    <a:pt x="111703" y="84411"/>
                  </a:lnTo>
                  <a:lnTo>
                    <a:pt x="57118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966823" y="5564277"/>
            <a:ext cx="334391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Batch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size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=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60" dirty="0">
                <a:solidFill>
                  <a:srgbClr val="FFFFFF"/>
                </a:solidFill>
                <a:latin typeface="Century Gothic"/>
                <a:cs typeface="Century Gothic"/>
              </a:rPr>
              <a:t>4096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732316" y="8897662"/>
            <a:ext cx="19183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ViT</a:t>
            </a:r>
            <a:r>
              <a:rPr sz="1800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8412" y="7959512"/>
            <a:ext cx="12022455" cy="2879725"/>
          </a:xfrm>
          <a:custGeom>
            <a:avLst/>
            <a:gdLst/>
            <a:ahLst/>
            <a:cxnLst/>
            <a:rect l="l" t="t" r="r" b="b"/>
            <a:pathLst>
              <a:path w="12022455" h="2879725">
                <a:moveTo>
                  <a:pt x="12022304" y="0"/>
                </a:moveTo>
                <a:lnTo>
                  <a:pt x="0" y="0"/>
                </a:lnTo>
                <a:lnTo>
                  <a:pt x="0" y="2879493"/>
                </a:lnTo>
                <a:lnTo>
                  <a:pt x="12022304" y="2879493"/>
                </a:lnTo>
                <a:lnTo>
                  <a:pt x="12022304" y="0"/>
                </a:lnTo>
                <a:close/>
              </a:path>
            </a:pathLst>
          </a:custGeom>
          <a:solidFill>
            <a:srgbClr val="FF644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135121" y="8776106"/>
            <a:ext cx="570865" cy="1246505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16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47772" y="4816121"/>
            <a:ext cx="4964430" cy="2356485"/>
          </a:xfrm>
          <a:custGeom>
            <a:avLst/>
            <a:gdLst/>
            <a:ahLst/>
            <a:cxnLst/>
            <a:rect l="l" t="t" r="r" b="b"/>
            <a:pathLst>
              <a:path w="4964430" h="2356484">
                <a:moveTo>
                  <a:pt x="4964056" y="0"/>
                </a:moveTo>
                <a:lnTo>
                  <a:pt x="0" y="0"/>
                </a:lnTo>
                <a:lnTo>
                  <a:pt x="0" y="2355949"/>
                </a:lnTo>
                <a:lnTo>
                  <a:pt x="4964056" y="2355949"/>
                </a:lnTo>
                <a:lnTo>
                  <a:pt x="4964056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17643" y="5438375"/>
            <a:ext cx="570865" cy="1111885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30"/>
              </a:spcBef>
            </a:pPr>
            <a:r>
              <a:rPr spc="170" dirty="0"/>
              <a:t>Inputs,</a:t>
            </a:r>
            <a:r>
              <a:rPr spc="-655" dirty="0"/>
              <a:t> </a:t>
            </a:r>
            <a:r>
              <a:rPr spc="315" dirty="0"/>
              <a:t>outputs,</a:t>
            </a:r>
            <a:r>
              <a:rPr spc="-650" dirty="0"/>
              <a:t> </a:t>
            </a:r>
            <a:r>
              <a:rPr spc="-130" dirty="0"/>
              <a:t>layers</a:t>
            </a:r>
            <a:r>
              <a:rPr spc="-650" dirty="0"/>
              <a:t> </a:t>
            </a:r>
            <a:r>
              <a:rPr spc="-425" dirty="0"/>
              <a:t>and</a:t>
            </a:r>
            <a:r>
              <a:rPr spc="-650" dirty="0"/>
              <a:t> </a:t>
            </a:r>
            <a:r>
              <a:rPr spc="-10" dirty="0"/>
              <a:t>blocks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8855" y="2860716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13811" y="2860716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47829" y="2090427"/>
            <a:ext cx="1047115" cy="2094230"/>
          </a:xfrm>
          <a:custGeom>
            <a:avLst/>
            <a:gdLst/>
            <a:ahLst/>
            <a:cxnLst/>
            <a:rect l="l" t="t" r="r" b="b"/>
            <a:pathLst>
              <a:path w="1047114" h="2094229">
                <a:moveTo>
                  <a:pt x="1047088" y="0"/>
                </a:moveTo>
                <a:lnTo>
                  <a:pt x="1047088" y="2094177"/>
                </a:lnTo>
                <a:lnTo>
                  <a:pt x="0" y="2094177"/>
                </a:lnTo>
                <a:lnTo>
                  <a:pt x="0" y="0"/>
                </a:lnTo>
                <a:lnTo>
                  <a:pt x="1047088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184139" y="2587240"/>
            <a:ext cx="570865" cy="1101090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794140" y="3087255"/>
            <a:ext cx="851535" cy="100965"/>
            <a:chOff x="2794140" y="3087255"/>
            <a:chExt cx="851535" cy="100965"/>
          </a:xfrm>
        </p:grpSpPr>
        <p:sp>
          <p:nvSpPr>
            <p:cNvPr id="12" name="object 12"/>
            <p:cNvSpPr/>
            <p:nvPr/>
          </p:nvSpPr>
          <p:spPr>
            <a:xfrm>
              <a:off x="2794140" y="3137515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45114" y="30872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283521" y="3087255"/>
            <a:ext cx="851535" cy="100965"/>
            <a:chOff x="5283521" y="3087255"/>
            <a:chExt cx="851535" cy="100965"/>
          </a:xfrm>
        </p:grpSpPr>
        <p:sp>
          <p:nvSpPr>
            <p:cNvPr id="15" name="object 15"/>
            <p:cNvSpPr/>
            <p:nvPr/>
          </p:nvSpPr>
          <p:spPr>
            <a:xfrm>
              <a:off x="5283521" y="3137515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34495" y="308725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92540" y="5873220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83728" y="5873220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07825" y="6099761"/>
            <a:ext cx="851535" cy="100965"/>
            <a:chOff x="2807825" y="6099761"/>
            <a:chExt cx="851535" cy="100965"/>
          </a:xfrm>
        </p:grpSpPr>
        <p:sp>
          <p:nvSpPr>
            <p:cNvPr id="20" name="object 20"/>
            <p:cNvSpPr/>
            <p:nvPr/>
          </p:nvSpPr>
          <p:spPr>
            <a:xfrm>
              <a:off x="2807825" y="6150021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58799" y="609976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147071" y="6099761"/>
            <a:ext cx="851535" cy="100965"/>
            <a:chOff x="9147071" y="6099761"/>
            <a:chExt cx="851535" cy="100965"/>
          </a:xfrm>
        </p:grpSpPr>
        <p:sp>
          <p:nvSpPr>
            <p:cNvPr id="23" name="object 23"/>
            <p:cNvSpPr/>
            <p:nvPr/>
          </p:nvSpPr>
          <p:spPr>
            <a:xfrm>
              <a:off x="9147071" y="6150021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898046" y="609976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4240598" y="4947007"/>
            <a:ext cx="1047115" cy="2094230"/>
          </a:xfrm>
          <a:custGeom>
            <a:avLst/>
            <a:gdLst/>
            <a:ahLst/>
            <a:cxnLst/>
            <a:rect l="l" t="t" r="r" b="b"/>
            <a:pathLst>
              <a:path w="1047114" h="2094229">
                <a:moveTo>
                  <a:pt x="1047088" y="0"/>
                </a:moveTo>
                <a:lnTo>
                  <a:pt x="1047088" y="2094177"/>
                </a:lnTo>
                <a:lnTo>
                  <a:pt x="0" y="2094177"/>
                </a:lnTo>
                <a:lnTo>
                  <a:pt x="0" y="0"/>
                </a:lnTo>
                <a:lnTo>
                  <a:pt x="1047088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476910" y="5443820"/>
            <a:ext cx="570865" cy="1101090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489123" y="4947006"/>
            <a:ext cx="1047115" cy="2094230"/>
          </a:xfrm>
          <a:custGeom>
            <a:avLst/>
            <a:gdLst/>
            <a:ahLst/>
            <a:cxnLst/>
            <a:rect l="l" t="t" r="r" b="b"/>
            <a:pathLst>
              <a:path w="1047115" h="2094229">
                <a:moveTo>
                  <a:pt x="1047088" y="0"/>
                </a:moveTo>
                <a:lnTo>
                  <a:pt x="1047088" y="2094177"/>
                </a:lnTo>
                <a:lnTo>
                  <a:pt x="0" y="2094177"/>
                </a:lnTo>
                <a:lnTo>
                  <a:pt x="0" y="0"/>
                </a:lnTo>
                <a:lnTo>
                  <a:pt x="1047088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725433" y="5443819"/>
            <a:ext cx="570865" cy="1101090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37646" y="4947006"/>
            <a:ext cx="1047115" cy="2094230"/>
          </a:xfrm>
          <a:custGeom>
            <a:avLst/>
            <a:gdLst/>
            <a:ahLst/>
            <a:cxnLst/>
            <a:rect l="l" t="t" r="r" b="b"/>
            <a:pathLst>
              <a:path w="1047115" h="2094229">
                <a:moveTo>
                  <a:pt x="1047088" y="0"/>
                </a:moveTo>
                <a:lnTo>
                  <a:pt x="0" y="0"/>
                </a:lnTo>
                <a:lnTo>
                  <a:pt x="0" y="2094177"/>
                </a:lnTo>
                <a:lnTo>
                  <a:pt x="1047088" y="2094177"/>
                </a:lnTo>
                <a:lnTo>
                  <a:pt x="1047088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973956" y="5443819"/>
            <a:ext cx="570865" cy="1101090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78855" y="912245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7479364" y="912245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794140" y="9348999"/>
            <a:ext cx="851535" cy="100965"/>
            <a:chOff x="2794140" y="9348999"/>
            <a:chExt cx="851535" cy="100965"/>
          </a:xfrm>
        </p:grpSpPr>
        <p:sp>
          <p:nvSpPr>
            <p:cNvPr id="34" name="object 34"/>
            <p:cNvSpPr/>
            <p:nvPr/>
          </p:nvSpPr>
          <p:spPr>
            <a:xfrm>
              <a:off x="2794140" y="9399259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45114" y="934899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6333502" y="9348999"/>
            <a:ext cx="851535" cy="100965"/>
            <a:chOff x="16333502" y="9348999"/>
            <a:chExt cx="851535" cy="100965"/>
          </a:xfrm>
        </p:grpSpPr>
        <p:sp>
          <p:nvSpPr>
            <p:cNvPr id="37" name="object 37"/>
            <p:cNvSpPr/>
            <p:nvPr/>
          </p:nvSpPr>
          <p:spPr>
            <a:xfrm>
              <a:off x="16333502" y="9399259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50974" y="0"/>
                  </a:lnTo>
                  <a:lnTo>
                    <a:pt x="76144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084474" y="934899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4242648" y="8221285"/>
            <a:ext cx="4964430" cy="2356485"/>
            <a:chOff x="4242648" y="8221285"/>
            <a:chExt cx="4964430" cy="2356485"/>
          </a:xfrm>
        </p:grpSpPr>
        <p:sp>
          <p:nvSpPr>
            <p:cNvPr id="40" name="object 40"/>
            <p:cNvSpPr/>
            <p:nvPr/>
          </p:nvSpPr>
          <p:spPr>
            <a:xfrm>
              <a:off x="4242648" y="8221285"/>
              <a:ext cx="4964430" cy="2356485"/>
            </a:xfrm>
            <a:custGeom>
              <a:avLst/>
              <a:gdLst/>
              <a:ahLst/>
              <a:cxnLst/>
              <a:rect l="l" t="t" r="r" b="b"/>
              <a:pathLst>
                <a:path w="4964430" h="2356484">
                  <a:moveTo>
                    <a:pt x="4964056" y="0"/>
                  </a:moveTo>
                  <a:lnTo>
                    <a:pt x="0" y="0"/>
                  </a:lnTo>
                  <a:lnTo>
                    <a:pt x="0" y="2355949"/>
                  </a:lnTo>
                  <a:lnTo>
                    <a:pt x="4964056" y="2355949"/>
                  </a:lnTo>
                  <a:lnTo>
                    <a:pt x="4964056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535475" y="8390236"/>
              <a:ext cx="1047115" cy="2018664"/>
            </a:xfrm>
            <a:custGeom>
              <a:avLst/>
              <a:gdLst/>
              <a:ahLst/>
              <a:cxnLst/>
              <a:rect l="l" t="t" r="r" b="b"/>
              <a:pathLst>
                <a:path w="1047114" h="2018665">
                  <a:moveTo>
                    <a:pt x="1047088" y="0"/>
                  </a:moveTo>
                  <a:lnTo>
                    <a:pt x="1047088" y="2018045"/>
                  </a:lnTo>
                  <a:lnTo>
                    <a:pt x="0" y="2018045"/>
                  </a:lnTo>
                  <a:lnTo>
                    <a:pt x="0" y="0"/>
                  </a:lnTo>
                  <a:lnTo>
                    <a:pt x="1047088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771785" y="8848983"/>
            <a:ext cx="570865" cy="1101090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83998" y="8390236"/>
            <a:ext cx="1047115" cy="2018664"/>
          </a:xfrm>
          <a:custGeom>
            <a:avLst/>
            <a:gdLst/>
            <a:ahLst/>
            <a:cxnLst/>
            <a:rect l="l" t="t" r="r" b="b"/>
            <a:pathLst>
              <a:path w="1047115" h="2018665">
                <a:moveTo>
                  <a:pt x="1047088" y="0"/>
                </a:moveTo>
                <a:lnTo>
                  <a:pt x="1047088" y="2018045"/>
                </a:lnTo>
                <a:lnTo>
                  <a:pt x="0" y="2018045"/>
                </a:lnTo>
                <a:lnTo>
                  <a:pt x="0" y="0"/>
                </a:lnTo>
                <a:lnTo>
                  <a:pt x="1047088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020308" y="8848983"/>
            <a:ext cx="570865" cy="1101090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032521" y="8390236"/>
            <a:ext cx="1047115" cy="2018664"/>
          </a:xfrm>
          <a:custGeom>
            <a:avLst/>
            <a:gdLst/>
            <a:ahLst/>
            <a:cxnLst/>
            <a:rect l="l" t="t" r="r" b="b"/>
            <a:pathLst>
              <a:path w="1047115" h="2018665">
                <a:moveTo>
                  <a:pt x="1047088" y="0"/>
                </a:moveTo>
                <a:lnTo>
                  <a:pt x="1047088" y="2018045"/>
                </a:lnTo>
                <a:lnTo>
                  <a:pt x="0" y="2018045"/>
                </a:lnTo>
                <a:lnTo>
                  <a:pt x="0" y="0"/>
                </a:lnTo>
                <a:lnTo>
                  <a:pt x="1047088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268832" y="8848983"/>
            <a:ext cx="570865" cy="1101090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312519" y="8843539"/>
            <a:ext cx="570865" cy="1111885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364673" y="8221285"/>
            <a:ext cx="4964430" cy="2356485"/>
            <a:chOff x="9364673" y="8221285"/>
            <a:chExt cx="4964430" cy="2356485"/>
          </a:xfrm>
        </p:grpSpPr>
        <p:sp>
          <p:nvSpPr>
            <p:cNvPr id="49" name="object 49"/>
            <p:cNvSpPr/>
            <p:nvPr/>
          </p:nvSpPr>
          <p:spPr>
            <a:xfrm>
              <a:off x="9364673" y="8221285"/>
              <a:ext cx="4964430" cy="2356485"/>
            </a:xfrm>
            <a:custGeom>
              <a:avLst/>
              <a:gdLst/>
              <a:ahLst/>
              <a:cxnLst/>
              <a:rect l="l" t="t" r="r" b="b"/>
              <a:pathLst>
                <a:path w="4964430" h="2356484">
                  <a:moveTo>
                    <a:pt x="4964056" y="0"/>
                  </a:moveTo>
                  <a:lnTo>
                    <a:pt x="0" y="0"/>
                  </a:lnTo>
                  <a:lnTo>
                    <a:pt x="0" y="2355949"/>
                  </a:lnTo>
                  <a:lnTo>
                    <a:pt x="4964056" y="2355949"/>
                  </a:lnTo>
                  <a:lnTo>
                    <a:pt x="4964056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657498" y="8390236"/>
              <a:ext cx="1047115" cy="2018664"/>
            </a:xfrm>
            <a:custGeom>
              <a:avLst/>
              <a:gdLst/>
              <a:ahLst/>
              <a:cxnLst/>
              <a:rect l="l" t="t" r="r" b="b"/>
              <a:pathLst>
                <a:path w="1047115" h="2018665">
                  <a:moveTo>
                    <a:pt x="1047086" y="0"/>
                  </a:moveTo>
                  <a:lnTo>
                    <a:pt x="1047086" y="2018045"/>
                  </a:lnTo>
                  <a:lnTo>
                    <a:pt x="0" y="2018045"/>
                  </a:lnTo>
                  <a:lnTo>
                    <a:pt x="0" y="0"/>
                  </a:lnTo>
                  <a:lnTo>
                    <a:pt x="1047086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9893810" y="8848983"/>
            <a:ext cx="570865" cy="1101090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0906024" y="8390236"/>
            <a:ext cx="1047115" cy="2018664"/>
          </a:xfrm>
          <a:custGeom>
            <a:avLst/>
            <a:gdLst/>
            <a:ahLst/>
            <a:cxnLst/>
            <a:rect l="l" t="t" r="r" b="b"/>
            <a:pathLst>
              <a:path w="1047115" h="2018665">
                <a:moveTo>
                  <a:pt x="1047088" y="0"/>
                </a:moveTo>
                <a:lnTo>
                  <a:pt x="1047088" y="2018045"/>
                </a:lnTo>
                <a:lnTo>
                  <a:pt x="0" y="2018045"/>
                </a:lnTo>
                <a:lnTo>
                  <a:pt x="0" y="0"/>
                </a:lnTo>
                <a:lnTo>
                  <a:pt x="1047088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11142332" y="8848983"/>
            <a:ext cx="570865" cy="1101090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2154541" y="8390236"/>
            <a:ext cx="1047115" cy="2018664"/>
          </a:xfrm>
          <a:custGeom>
            <a:avLst/>
            <a:gdLst/>
            <a:ahLst/>
            <a:cxnLst/>
            <a:rect l="l" t="t" r="r" b="b"/>
            <a:pathLst>
              <a:path w="1047115" h="2018665">
                <a:moveTo>
                  <a:pt x="1047088" y="0"/>
                </a:moveTo>
                <a:lnTo>
                  <a:pt x="1047088" y="2018045"/>
                </a:lnTo>
                <a:lnTo>
                  <a:pt x="0" y="2018045"/>
                </a:lnTo>
                <a:lnTo>
                  <a:pt x="0" y="0"/>
                </a:lnTo>
                <a:lnTo>
                  <a:pt x="1047088" y="0"/>
                </a:lnTo>
                <a:close/>
              </a:path>
            </a:pathLst>
          </a:custGeom>
          <a:solidFill>
            <a:srgbClr val="16E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2390859" y="8848983"/>
            <a:ext cx="570865" cy="1101090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434544" y="8843539"/>
            <a:ext cx="570865" cy="1111885"/>
          </a:xfrm>
          <a:prstGeom prst="rect">
            <a:avLst/>
          </a:prstGeom>
        </p:spPr>
        <p:txBody>
          <a:bodyPr vert="vert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spc="250" dirty="0">
                <a:solidFill>
                  <a:srgbClr val="FFFFFF"/>
                </a:solidFill>
                <a:latin typeface="Calibri"/>
                <a:cs typeface="Calibri"/>
              </a:rPr>
              <a:t>Block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978412" y="7959512"/>
            <a:ext cx="12022455" cy="287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3300">
              <a:latin typeface="Times New Roman"/>
              <a:cs typeface="Times New Roman"/>
            </a:endParaRPr>
          </a:p>
          <a:p>
            <a:pPr marR="1135380" algn="r">
              <a:lnSpc>
                <a:spcPct val="100000"/>
              </a:lnSpc>
            </a:pP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3300">
              <a:latin typeface="Calibri"/>
              <a:cs typeface="Calibri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4984425" y="2515147"/>
            <a:ext cx="6261735" cy="514984"/>
            <a:chOff x="4984425" y="2515147"/>
            <a:chExt cx="6261735" cy="514984"/>
          </a:xfrm>
        </p:grpSpPr>
        <p:sp>
          <p:nvSpPr>
            <p:cNvPr id="59" name="object 59"/>
            <p:cNvSpPr/>
            <p:nvPr/>
          </p:nvSpPr>
          <p:spPr>
            <a:xfrm>
              <a:off x="4994896" y="2554559"/>
              <a:ext cx="6160770" cy="464820"/>
            </a:xfrm>
            <a:custGeom>
              <a:avLst/>
              <a:gdLst/>
              <a:ahLst/>
              <a:cxnLst/>
              <a:rect l="l" t="t" r="r" b="b"/>
              <a:pathLst>
                <a:path w="6160770" h="464819">
                  <a:moveTo>
                    <a:pt x="0" y="464738"/>
                  </a:moveTo>
                  <a:lnTo>
                    <a:pt x="42158" y="455997"/>
                  </a:lnTo>
                  <a:lnTo>
                    <a:pt x="84453" y="447340"/>
                  </a:lnTo>
                  <a:lnTo>
                    <a:pt x="126884" y="438765"/>
                  </a:lnTo>
                  <a:lnTo>
                    <a:pt x="169451" y="430273"/>
                  </a:lnTo>
                  <a:lnTo>
                    <a:pt x="212155" y="421864"/>
                  </a:lnTo>
                  <a:lnTo>
                    <a:pt x="254996" y="413539"/>
                  </a:lnTo>
                  <a:lnTo>
                    <a:pt x="297973" y="405296"/>
                  </a:lnTo>
                  <a:lnTo>
                    <a:pt x="341086" y="397136"/>
                  </a:lnTo>
                  <a:lnTo>
                    <a:pt x="384336" y="389059"/>
                  </a:lnTo>
                  <a:lnTo>
                    <a:pt x="427722" y="381066"/>
                  </a:lnTo>
                  <a:lnTo>
                    <a:pt x="471244" y="373155"/>
                  </a:lnTo>
                  <a:lnTo>
                    <a:pt x="514903" y="365327"/>
                  </a:lnTo>
                  <a:lnTo>
                    <a:pt x="558699" y="357582"/>
                  </a:lnTo>
                  <a:lnTo>
                    <a:pt x="602631" y="349920"/>
                  </a:lnTo>
                  <a:lnTo>
                    <a:pt x="646699" y="342341"/>
                  </a:lnTo>
                  <a:lnTo>
                    <a:pt x="690904" y="334845"/>
                  </a:lnTo>
                  <a:lnTo>
                    <a:pt x="735245" y="327432"/>
                  </a:lnTo>
                  <a:lnTo>
                    <a:pt x="779723" y="320102"/>
                  </a:lnTo>
                  <a:lnTo>
                    <a:pt x="824337" y="312855"/>
                  </a:lnTo>
                  <a:lnTo>
                    <a:pt x="869087" y="305691"/>
                  </a:lnTo>
                  <a:lnTo>
                    <a:pt x="913974" y="298610"/>
                  </a:lnTo>
                  <a:lnTo>
                    <a:pt x="958998" y="291612"/>
                  </a:lnTo>
                  <a:lnTo>
                    <a:pt x="1004157" y="284697"/>
                  </a:lnTo>
                  <a:lnTo>
                    <a:pt x="1049454" y="277865"/>
                  </a:lnTo>
                  <a:lnTo>
                    <a:pt x="1094886" y="271116"/>
                  </a:lnTo>
                  <a:lnTo>
                    <a:pt x="1140455" y="264449"/>
                  </a:lnTo>
                  <a:lnTo>
                    <a:pt x="1186161" y="257866"/>
                  </a:lnTo>
                  <a:lnTo>
                    <a:pt x="1232003" y="251366"/>
                  </a:lnTo>
                  <a:lnTo>
                    <a:pt x="1277981" y="244949"/>
                  </a:lnTo>
                  <a:lnTo>
                    <a:pt x="1324096" y="238614"/>
                  </a:lnTo>
                  <a:lnTo>
                    <a:pt x="1370347" y="232363"/>
                  </a:lnTo>
                  <a:lnTo>
                    <a:pt x="1416735" y="226195"/>
                  </a:lnTo>
                  <a:lnTo>
                    <a:pt x="1463259" y="220110"/>
                  </a:lnTo>
                  <a:lnTo>
                    <a:pt x="1509919" y="214107"/>
                  </a:lnTo>
                  <a:lnTo>
                    <a:pt x="1556716" y="208188"/>
                  </a:lnTo>
                  <a:lnTo>
                    <a:pt x="1603650" y="202351"/>
                  </a:lnTo>
                  <a:lnTo>
                    <a:pt x="1650720" y="196598"/>
                  </a:lnTo>
                  <a:lnTo>
                    <a:pt x="1697926" y="190927"/>
                  </a:lnTo>
                  <a:lnTo>
                    <a:pt x="1745269" y="185340"/>
                  </a:lnTo>
                  <a:lnTo>
                    <a:pt x="1792748" y="179835"/>
                  </a:lnTo>
                  <a:lnTo>
                    <a:pt x="1840363" y="174414"/>
                  </a:lnTo>
                  <a:lnTo>
                    <a:pt x="1888115" y="169075"/>
                  </a:lnTo>
                  <a:lnTo>
                    <a:pt x="1936004" y="163820"/>
                  </a:lnTo>
                  <a:lnTo>
                    <a:pt x="1984028" y="158647"/>
                  </a:lnTo>
                  <a:lnTo>
                    <a:pt x="2032190" y="153558"/>
                  </a:lnTo>
                  <a:lnTo>
                    <a:pt x="2080487" y="148551"/>
                  </a:lnTo>
                  <a:lnTo>
                    <a:pt x="2128921" y="143627"/>
                  </a:lnTo>
                  <a:lnTo>
                    <a:pt x="2177492" y="138786"/>
                  </a:lnTo>
                  <a:lnTo>
                    <a:pt x="2226199" y="134029"/>
                  </a:lnTo>
                  <a:lnTo>
                    <a:pt x="2275042" y="129354"/>
                  </a:lnTo>
                  <a:lnTo>
                    <a:pt x="2324022" y="124762"/>
                  </a:lnTo>
                  <a:lnTo>
                    <a:pt x="2373139" y="120253"/>
                  </a:lnTo>
                  <a:lnTo>
                    <a:pt x="2422391" y="115828"/>
                  </a:lnTo>
                  <a:lnTo>
                    <a:pt x="2471780" y="111485"/>
                  </a:lnTo>
                  <a:lnTo>
                    <a:pt x="2521306" y="107225"/>
                  </a:lnTo>
                  <a:lnTo>
                    <a:pt x="2570968" y="103048"/>
                  </a:lnTo>
                  <a:lnTo>
                    <a:pt x="2620767" y="98954"/>
                  </a:lnTo>
                  <a:lnTo>
                    <a:pt x="2670701" y="94943"/>
                  </a:lnTo>
                  <a:lnTo>
                    <a:pt x="2720773" y="91015"/>
                  </a:lnTo>
                  <a:lnTo>
                    <a:pt x="2770980" y="87170"/>
                  </a:lnTo>
                  <a:lnTo>
                    <a:pt x="2821325" y="83408"/>
                  </a:lnTo>
                  <a:lnTo>
                    <a:pt x="2871805" y="79729"/>
                  </a:lnTo>
                  <a:lnTo>
                    <a:pt x="2922422" y="76133"/>
                  </a:lnTo>
                  <a:lnTo>
                    <a:pt x="2973176" y="72620"/>
                  </a:lnTo>
                  <a:lnTo>
                    <a:pt x="3024066" y="69190"/>
                  </a:lnTo>
                  <a:lnTo>
                    <a:pt x="3075092" y="65843"/>
                  </a:lnTo>
                  <a:lnTo>
                    <a:pt x="3126255" y="62579"/>
                  </a:lnTo>
                  <a:lnTo>
                    <a:pt x="3177554" y="59398"/>
                  </a:lnTo>
                  <a:lnTo>
                    <a:pt x="3228989" y="56300"/>
                  </a:lnTo>
                  <a:lnTo>
                    <a:pt x="3280561" y="53284"/>
                  </a:lnTo>
                  <a:lnTo>
                    <a:pt x="3332270" y="50352"/>
                  </a:lnTo>
                  <a:lnTo>
                    <a:pt x="3384115" y="47503"/>
                  </a:lnTo>
                  <a:lnTo>
                    <a:pt x="3436096" y="44737"/>
                  </a:lnTo>
                  <a:lnTo>
                    <a:pt x="3488214" y="42053"/>
                  </a:lnTo>
                  <a:lnTo>
                    <a:pt x="3540468" y="39453"/>
                  </a:lnTo>
                  <a:lnTo>
                    <a:pt x="3592859" y="36936"/>
                  </a:lnTo>
                  <a:lnTo>
                    <a:pt x="3645386" y="34501"/>
                  </a:lnTo>
                  <a:lnTo>
                    <a:pt x="3698049" y="32150"/>
                  </a:lnTo>
                  <a:lnTo>
                    <a:pt x="3750849" y="29881"/>
                  </a:lnTo>
                  <a:lnTo>
                    <a:pt x="3803786" y="27696"/>
                  </a:lnTo>
                  <a:lnTo>
                    <a:pt x="3856858" y="25594"/>
                  </a:lnTo>
                  <a:lnTo>
                    <a:pt x="3910068" y="23574"/>
                  </a:lnTo>
                  <a:lnTo>
                    <a:pt x="3963413" y="21638"/>
                  </a:lnTo>
                  <a:lnTo>
                    <a:pt x="4016895" y="19784"/>
                  </a:lnTo>
                  <a:lnTo>
                    <a:pt x="4070514" y="18013"/>
                  </a:lnTo>
                  <a:lnTo>
                    <a:pt x="4124269" y="16326"/>
                  </a:lnTo>
                  <a:lnTo>
                    <a:pt x="4178160" y="14721"/>
                  </a:lnTo>
                  <a:lnTo>
                    <a:pt x="4232188" y="13200"/>
                  </a:lnTo>
                  <a:lnTo>
                    <a:pt x="4286352" y="11761"/>
                  </a:lnTo>
                  <a:lnTo>
                    <a:pt x="4340653" y="10405"/>
                  </a:lnTo>
                  <a:lnTo>
                    <a:pt x="4395090" y="9133"/>
                  </a:lnTo>
                  <a:lnTo>
                    <a:pt x="4449664" y="7943"/>
                  </a:lnTo>
                  <a:lnTo>
                    <a:pt x="4504373" y="6836"/>
                  </a:lnTo>
                  <a:lnTo>
                    <a:pt x="4559220" y="5812"/>
                  </a:lnTo>
                  <a:lnTo>
                    <a:pt x="4614203" y="4872"/>
                  </a:lnTo>
                  <a:lnTo>
                    <a:pt x="4669322" y="4014"/>
                  </a:lnTo>
                  <a:lnTo>
                    <a:pt x="4724578" y="3239"/>
                  </a:lnTo>
                  <a:lnTo>
                    <a:pt x="4779970" y="2547"/>
                  </a:lnTo>
                  <a:lnTo>
                    <a:pt x="4835498" y="1938"/>
                  </a:lnTo>
                  <a:lnTo>
                    <a:pt x="4891163" y="1412"/>
                  </a:lnTo>
                  <a:lnTo>
                    <a:pt x="4946965" y="969"/>
                  </a:lnTo>
                  <a:lnTo>
                    <a:pt x="5002902" y="610"/>
                  </a:lnTo>
                  <a:lnTo>
                    <a:pt x="5058977" y="333"/>
                  </a:lnTo>
                  <a:lnTo>
                    <a:pt x="5115187" y="139"/>
                  </a:lnTo>
                  <a:lnTo>
                    <a:pt x="5171535" y="28"/>
                  </a:lnTo>
                  <a:lnTo>
                    <a:pt x="5228018" y="0"/>
                  </a:lnTo>
                  <a:lnTo>
                    <a:pt x="5284638" y="54"/>
                  </a:lnTo>
                  <a:lnTo>
                    <a:pt x="5341395" y="192"/>
                  </a:lnTo>
                  <a:lnTo>
                    <a:pt x="5398287" y="413"/>
                  </a:lnTo>
                  <a:lnTo>
                    <a:pt x="5455317" y="717"/>
                  </a:lnTo>
                  <a:lnTo>
                    <a:pt x="5512482" y="1104"/>
                  </a:lnTo>
                  <a:lnTo>
                    <a:pt x="5569785" y="1574"/>
                  </a:lnTo>
                  <a:lnTo>
                    <a:pt x="5627223" y="2127"/>
                  </a:lnTo>
                  <a:lnTo>
                    <a:pt x="5684798" y="2762"/>
                  </a:lnTo>
                  <a:lnTo>
                    <a:pt x="5742510" y="3481"/>
                  </a:lnTo>
                  <a:lnTo>
                    <a:pt x="5800357" y="4283"/>
                  </a:lnTo>
                  <a:lnTo>
                    <a:pt x="5858342" y="5168"/>
                  </a:lnTo>
                  <a:lnTo>
                    <a:pt x="5916462" y="6135"/>
                  </a:lnTo>
                  <a:lnTo>
                    <a:pt x="5974720" y="7186"/>
                  </a:lnTo>
                  <a:lnTo>
                    <a:pt x="6033113" y="8320"/>
                  </a:lnTo>
                  <a:lnTo>
                    <a:pt x="6091643" y="9536"/>
                  </a:lnTo>
                  <a:lnTo>
                    <a:pt x="6150310" y="10836"/>
                  </a:lnTo>
                  <a:lnTo>
                    <a:pt x="6160722" y="11086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143943" y="2515147"/>
              <a:ext cx="102235" cy="100965"/>
            </a:xfrm>
            <a:custGeom>
              <a:avLst/>
              <a:gdLst/>
              <a:ahLst/>
              <a:cxnLst/>
              <a:rect l="l" t="t" r="r" b="b"/>
              <a:pathLst>
                <a:path w="102234" h="100964">
                  <a:moveTo>
                    <a:pt x="2408" y="0"/>
                  </a:moveTo>
                  <a:lnTo>
                    <a:pt x="0" y="100492"/>
                  </a:lnTo>
                  <a:lnTo>
                    <a:pt x="101703" y="52657"/>
                  </a:lnTo>
                  <a:lnTo>
                    <a:pt x="24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0822309" y="1997085"/>
            <a:ext cx="4906010" cy="185483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497205" indent="7620" algn="ctr">
              <a:lnSpc>
                <a:spcPts val="3229"/>
              </a:lnSpc>
              <a:spcBef>
                <a:spcPts val="650"/>
              </a:spcBef>
            </a:pPr>
            <a:r>
              <a:rPr sz="31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Contains</a:t>
            </a:r>
            <a:r>
              <a:rPr sz="3100" b="1" spc="-27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00" b="1" spc="-31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3100" b="1" spc="-2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00" b="1" dirty="0">
                <a:solidFill>
                  <a:srgbClr val="FFFFFF"/>
                </a:solidFill>
                <a:latin typeface="Century Gothic"/>
                <a:cs typeface="Century Gothic"/>
              </a:rPr>
              <a:t>function</a:t>
            </a:r>
            <a:r>
              <a:rPr sz="3100" b="1" spc="-27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00" b="1" spc="125" dirty="0">
                <a:solidFill>
                  <a:srgbClr val="FFFFFF"/>
                </a:solidFill>
                <a:latin typeface="Century Gothic"/>
                <a:cs typeface="Century Gothic"/>
              </a:rPr>
              <a:t>to </a:t>
            </a:r>
            <a:r>
              <a:rPr sz="310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manipulate</a:t>
            </a:r>
            <a:r>
              <a:rPr sz="3100" b="1" spc="-2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00" b="1" spc="-195" dirty="0">
                <a:solidFill>
                  <a:srgbClr val="FFFFFF"/>
                </a:solidFill>
                <a:latin typeface="Century Gothic"/>
                <a:cs typeface="Century Gothic"/>
              </a:rPr>
              <a:t>an</a:t>
            </a:r>
            <a:r>
              <a:rPr sz="3100" b="1" spc="-2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00" b="1" dirty="0">
                <a:solidFill>
                  <a:srgbClr val="FFFFFF"/>
                </a:solidFill>
                <a:latin typeface="Century Gothic"/>
                <a:cs typeface="Century Gothic"/>
              </a:rPr>
              <a:t>input</a:t>
            </a:r>
            <a:r>
              <a:rPr sz="3100" b="1" spc="-2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3100" b="1" spc="-29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00" b="1" spc="100" dirty="0">
                <a:solidFill>
                  <a:srgbClr val="FFFFFF"/>
                </a:solidFill>
                <a:latin typeface="Century Gothic"/>
                <a:cs typeface="Century Gothic"/>
              </a:rPr>
              <a:t>for </a:t>
            </a:r>
            <a:r>
              <a:rPr sz="31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example:</a:t>
            </a:r>
            <a:endParaRPr sz="31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Attention(</a:t>
            </a:r>
            <a:r>
              <a:rPr sz="3100" i="1" dirty="0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3100" spc="-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i="1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sz="3100" spc="-22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i="1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sz="3100" i="1" spc="-4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rgbClr val="FFFFFF"/>
                </a:solidFill>
                <a:latin typeface="Times New Roman"/>
                <a:cs typeface="Times New Roman"/>
              </a:rPr>
              <a:t>)</a:t>
            </a:r>
            <a:r>
              <a:rPr sz="31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385" dirty="0">
                <a:solidFill>
                  <a:srgbClr val="FFFFFF"/>
                </a:solidFill>
                <a:latin typeface="Times New Roman"/>
                <a:cs typeface="Times New Roman"/>
              </a:rPr>
              <a:t>=</a:t>
            </a:r>
            <a:r>
              <a:rPr sz="3100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-10" dirty="0">
                <a:solidFill>
                  <a:srgbClr val="FFFFFF"/>
                </a:solidFill>
                <a:latin typeface="Times New Roman"/>
                <a:cs typeface="Times New Roman"/>
              </a:rPr>
              <a:t>softmax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941913" y="3068180"/>
            <a:ext cx="80708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3100" i="1" spc="40" dirty="0">
                <a:solidFill>
                  <a:srgbClr val="FFFFFF"/>
                </a:solidFill>
                <a:latin typeface="Times New Roman"/>
                <a:cs typeface="Times New Roman"/>
              </a:rPr>
              <a:t>QK</a:t>
            </a:r>
            <a:r>
              <a:rPr sz="3300" i="1" spc="60" baseline="2904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3300" baseline="29040">
              <a:latin typeface="Times New Roman"/>
              <a:cs typeface="Times New Roman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5940227" y="3645492"/>
            <a:ext cx="810260" cy="26670"/>
          </a:xfrm>
          <a:custGeom>
            <a:avLst/>
            <a:gdLst/>
            <a:ahLst/>
            <a:cxnLst/>
            <a:rect l="l" t="t" r="r" b="b"/>
            <a:pathLst>
              <a:path w="810259" h="26670">
                <a:moveTo>
                  <a:pt x="810017" y="0"/>
                </a:moveTo>
                <a:lnTo>
                  <a:pt x="0" y="0"/>
                </a:lnTo>
                <a:lnTo>
                  <a:pt x="0" y="26260"/>
                </a:lnTo>
                <a:lnTo>
                  <a:pt x="810017" y="26260"/>
                </a:lnTo>
                <a:lnTo>
                  <a:pt x="810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010046" y="3776796"/>
            <a:ext cx="650875" cy="490220"/>
          </a:xfrm>
          <a:custGeom>
            <a:avLst/>
            <a:gdLst/>
            <a:ahLst/>
            <a:cxnLst/>
            <a:rect l="l" t="t" r="r" b="b"/>
            <a:pathLst>
              <a:path w="650875" h="490220">
                <a:moveTo>
                  <a:pt x="86743" y="255845"/>
                </a:moveTo>
                <a:lnTo>
                  <a:pt x="30637" y="255845"/>
                </a:lnTo>
                <a:lnTo>
                  <a:pt x="37737" y="256995"/>
                </a:lnTo>
                <a:lnTo>
                  <a:pt x="44166" y="260869"/>
                </a:lnTo>
                <a:lnTo>
                  <a:pt x="49997" y="268099"/>
                </a:lnTo>
                <a:lnTo>
                  <a:pt x="55307" y="279321"/>
                </a:lnTo>
                <a:lnTo>
                  <a:pt x="135681" y="490204"/>
                </a:lnTo>
                <a:lnTo>
                  <a:pt x="148414" y="490204"/>
                </a:lnTo>
                <a:lnTo>
                  <a:pt x="174041" y="424154"/>
                </a:lnTo>
                <a:lnTo>
                  <a:pt x="150801" y="424154"/>
                </a:lnTo>
                <a:lnTo>
                  <a:pt x="86743" y="255845"/>
                </a:lnTo>
                <a:close/>
              </a:path>
              <a:path w="650875" h="490220">
                <a:moveTo>
                  <a:pt x="317121" y="0"/>
                </a:moveTo>
                <a:lnTo>
                  <a:pt x="152393" y="424154"/>
                </a:lnTo>
                <a:lnTo>
                  <a:pt x="174041" y="424154"/>
                </a:lnTo>
                <a:lnTo>
                  <a:pt x="328418" y="26260"/>
                </a:lnTo>
                <a:lnTo>
                  <a:pt x="317121" y="26260"/>
                </a:lnTo>
                <a:lnTo>
                  <a:pt x="317121" y="0"/>
                </a:lnTo>
                <a:close/>
              </a:path>
              <a:path w="650875" h="490220">
                <a:moveTo>
                  <a:pt x="69631" y="210883"/>
                </a:moveTo>
                <a:lnTo>
                  <a:pt x="62071" y="210883"/>
                </a:lnTo>
                <a:lnTo>
                  <a:pt x="0" y="260222"/>
                </a:lnTo>
                <a:lnTo>
                  <a:pt x="4774" y="268180"/>
                </a:lnTo>
                <a:lnTo>
                  <a:pt x="11557" y="262895"/>
                </a:lnTo>
                <a:lnTo>
                  <a:pt x="18452" y="259028"/>
                </a:lnTo>
                <a:lnTo>
                  <a:pt x="24974" y="256653"/>
                </a:lnTo>
                <a:lnTo>
                  <a:pt x="30637" y="255845"/>
                </a:lnTo>
                <a:lnTo>
                  <a:pt x="86743" y="255845"/>
                </a:lnTo>
                <a:lnTo>
                  <a:pt x="69631" y="210883"/>
                </a:lnTo>
                <a:close/>
              </a:path>
              <a:path w="650875" h="490220">
                <a:moveTo>
                  <a:pt x="338607" y="0"/>
                </a:moveTo>
                <a:lnTo>
                  <a:pt x="317121" y="0"/>
                </a:lnTo>
                <a:lnTo>
                  <a:pt x="317121" y="26260"/>
                </a:lnTo>
                <a:lnTo>
                  <a:pt x="328418" y="26260"/>
                </a:lnTo>
                <a:lnTo>
                  <a:pt x="338607" y="0"/>
                </a:lnTo>
                <a:close/>
              </a:path>
              <a:path w="650875" h="490220">
                <a:moveTo>
                  <a:pt x="650681" y="0"/>
                </a:moveTo>
                <a:lnTo>
                  <a:pt x="338607" y="0"/>
                </a:lnTo>
                <a:lnTo>
                  <a:pt x="328418" y="26260"/>
                </a:lnTo>
                <a:lnTo>
                  <a:pt x="650681" y="26260"/>
                </a:lnTo>
                <a:lnTo>
                  <a:pt x="65068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5573432" y="3657262"/>
            <a:ext cx="156908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  <a:tabLst>
                <a:tab pos="774700" algn="l"/>
              </a:tabLst>
            </a:pPr>
            <a:r>
              <a:rPr sz="3100" spc="1430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sz="31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4650" i="1" baseline="-7168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3300" i="1" baseline="-26515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sz="3300" i="1" spc="352" baseline="-265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100" spc="143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sz="31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145381" y="3348695"/>
            <a:ext cx="26860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67" name="object 67"/>
          <p:cNvSpPr txBox="1"/>
          <p:nvPr/>
        </p:nvSpPr>
        <p:spPr>
          <a:xfrm rot="180000">
            <a:off x="7127587" y="4488273"/>
            <a:ext cx="3796667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5"/>
              </a:lnSpc>
            </a:pPr>
            <a:r>
              <a:rPr sz="4275" b="1" spc="-195" baseline="7797" dirty="0">
                <a:solidFill>
                  <a:srgbClr val="FFFFFF"/>
                </a:solidFill>
                <a:latin typeface="Arial"/>
                <a:cs typeface="Arial"/>
              </a:rPr>
              <a:t>Block</a:t>
            </a:r>
            <a:r>
              <a:rPr sz="4275" b="1" spc="-157" baseline="779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1095" baseline="4873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4275" b="1" spc="-150" baseline="48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142" baseline="3898" dirty="0">
                <a:solidFill>
                  <a:srgbClr val="FFFFFF"/>
                </a:solidFill>
                <a:latin typeface="Arial"/>
                <a:cs typeface="Arial"/>
              </a:rPr>
              <a:t>stack</a:t>
            </a:r>
            <a:r>
              <a:rPr sz="4275" b="1" spc="-150" baseline="389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5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Arial"/>
                <a:cs typeface="Arial"/>
              </a:rPr>
              <a:t>layers</a:t>
            </a:r>
            <a:endParaRPr sz="28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 rot="180000">
            <a:off x="14236174" y="7622007"/>
            <a:ext cx="3835222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75"/>
              </a:lnSpc>
            </a:pPr>
            <a:r>
              <a:rPr sz="4275" b="1" spc="-254" baseline="7797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4275" b="1" spc="-157" baseline="779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1095" baseline="4873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4275" b="1" spc="-150" baseline="487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142" baseline="3898" dirty="0">
                <a:solidFill>
                  <a:srgbClr val="FFFFFF"/>
                </a:solidFill>
                <a:latin typeface="Arial"/>
                <a:cs typeface="Arial"/>
              </a:rPr>
              <a:t>stack</a:t>
            </a:r>
            <a:r>
              <a:rPr sz="4275" b="1" spc="-150" baseline="389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4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85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35" dirty="0">
                <a:solidFill>
                  <a:srgbClr val="FFFFFF"/>
                </a:solidFill>
                <a:latin typeface="Arial"/>
                <a:cs typeface="Arial"/>
              </a:rPr>
              <a:t>blocks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780" dirty="0"/>
              <a:t>ViT</a:t>
            </a:r>
            <a:r>
              <a:rPr spc="-645" dirty="0"/>
              <a:t> </a:t>
            </a:r>
            <a:r>
              <a:rPr spc="-35" dirty="0"/>
              <a:t>Overview:</a:t>
            </a:r>
            <a:r>
              <a:rPr spc="-640" dirty="0"/>
              <a:t> </a:t>
            </a:r>
            <a:r>
              <a:rPr spc="225" dirty="0"/>
              <a:t>Inputs</a:t>
            </a:r>
            <a:r>
              <a:rPr spc="-645" dirty="0"/>
              <a:t> </a:t>
            </a:r>
            <a:r>
              <a:rPr spc="-425" dirty="0"/>
              <a:t>and</a:t>
            </a:r>
            <a:r>
              <a:rPr spc="-640" dirty="0"/>
              <a:t> </a:t>
            </a:r>
            <a:r>
              <a:rPr spc="340" dirty="0"/>
              <a:t>Outputs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665569" y="1863449"/>
            <a:ext cx="14845665" cy="8564245"/>
            <a:chOff x="2665569" y="1863449"/>
            <a:chExt cx="14845665" cy="85642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5126" y="1863449"/>
              <a:ext cx="13333845" cy="856386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763430" y="8136563"/>
              <a:ext cx="8321675" cy="356870"/>
            </a:xfrm>
            <a:custGeom>
              <a:avLst/>
              <a:gdLst/>
              <a:ahLst/>
              <a:cxnLst/>
              <a:rect l="l" t="t" r="r" b="b"/>
              <a:pathLst>
                <a:path w="8321675" h="356870">
                  <a:moveTo>
                    <a:pt x="214274" y="0"/>
                  </a:moveTo>
                  <a:lnTo>
                    <a:pt x="8106835" y="0"/>
                  </a:lnTo>
                  <a:lnTo>
                    <a:pt x="8148861" y="148"/>
                  </a:lnTo>
                  <a:lnTo>
                    <a:pt x="8209672" y="4008"/>
                  </a:lnTo>
                  <a:lnTo>
                    <a:pt x="8257335" y="22616"/>
                  </a:lnTo>
                  <a:lnTo>
                    <a:pt x="8298493" y="63774"/>
                  </a:lnTo>
                  <a:lnTo>
                    <a:pt x="8316296" y="106719"/>
                  </a:lnTo>
                  <a:lnTo>
                    <a:pt x="8320693" y="153873"/>
                  </a:lnTo>
                  <a:lnTo>
                    <a:pt x="8321109" y="178122"/>
                  </a:lnTo>
                  <a:lnTo>
                    <a:pt x="8320693" y="202371"/>
                  </a:lnTo>
                  <a:lnTo>
                    <a:pt x="8316296" y="249525"/>
                  </a:lnTo>
                  <a:lnTo>
                    <a:pt x="8298493" y="292470"/>
                  </a:lnTo>
                  <a:lnTo>
                    <a:pt x="8257335" y="333628"/>
                  </a:lnTo>
                  <a:lnTo>
                    <a:pt x="8209672" y="352236"/>
                  </a:lnTo>
                  <a:lnTo>
                    <a:pt x="8148861" y="356096"/>
                  </a:lnTo>
                  <a:lnTo>
                    <a:pt x="8106835" y="356244"/>
                  </a:lnTo>
                  <a:lnTo>
                    <a:pt x="214274" y="356244"/>
                  </a:lnTo>
                  <a:lnTo>
                    <a:pt x="172248" y="356096"/>
                  </a:lnTo>
                  <a:lnTo>
                    <a:pt x="111437" y="352236"/>
                  </a:lnTo>
                  <a:lnTo>
                    <a:pt x="63774" y="333628"/>
                  </a:lnTo>
                  <a:lnTo>
                    <a:pt x="22616" y="292470"/>
                  </a:lnTo>
                  <a:lnTo>
                    <a:pt x="4813" y="249525"/>
                  </a:lnTo>
                  <a:lnTo>
                    <a:pt x="416" y="202371"/>
                  </a:lnTo>
                  <a:lnTo>
                    <a:pt x="0" y="178122"/>
                  </a:lnTo>
                  <a:lnTo>
                    <a:pt x="416" y="153873"/>
                  </a:lnTo>
                  <a:lnTo>
                    <a:pt x="4813" y="106719"/>
                  </a:lnTo>
                  <a:lnTo>
                    <a:pt x="22616" y="63774"/>
                  </a:lnTo>
                  <a:lnTo>
                    <a:pt x="63774" y="22616"/>
                  </a:lnTo>
                  <a:lnTo>
                    <a:pt x="111437" y="4008"/>
                  </a:lnTo>
                  <a:lnTo>
                    <a:pt x="172248" y="148"/>
                  </a:lnTo>
                  <a:lnTo>
                    <a:pt x="214274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4939" y="5350354"/>
              <a:ext cx="1372870" cy="2112010"/>
            </a:xfrm>
            <a:custGeom>
              <a:avLst/>
              <a:gdLst/>
              <a:ahLst/>
              <a:cxnLst/>
              <a:rect l="l" t="t" r="r" b="b"/>
              <a:pathLst>
                <a:path w="1372870" h="2112009">
                  <a:moveTo>
                    <a:pt x="214274" y="0"/>
                  </a:moveTo>
                  <a:lnTo>
                    <a:pt x="1158589" y="0"/>
                  </a:lnTo>
                  <a:lnTo>
                    <a:pt x="1201229" y="164"/>
                  </a:lnTo>
                  <a:lnTo>
                    <a:pt x="1262929" y="4429"/>
                  </a:lnTo>
                  <a:lnTo>
                    <a:pt x="1309978" y="23159"/>
                  </a:lnTo>
                  <a:lnTo>
                    <a:pt x="1349705" y="62886"/>
                  </a:lnTo>
                  <a:lnTo>
                    <a:pt x="1368435" y="109935"/>
                  </a:lnTo>
                  <a:lnTo>
                    <a:pt x="1372700" y="171634"/>
                  </a:lnTo>
                  <a:lnTo>
                    <a:pt x="1372865" y="214274"/>
                  </a:lnTo>
                  <a:lnTo>
                    <a:pt x="1372865" y="1897376"/>
                  </a:lnTo>
                  <a:lnTo>
                    <a:pt x="1372700" y="1940016"/>
                  </a:lnTo>
                  <a:lnTo>
                    <a:pt x="1368435" y="2001715"/>
                  </a:lnTo>
                  <a:lnTo>
                    <a:pt x="1349705" y="2048764"/>
                  </a:lnTo>
                  <a:lnTo>
                    <a:pt x="1309978" y="2088492"/>
                  </a:lnTo>
                  <a:lnTo>
                    <a:pt x="1262929" y="2107221"/>
                  </a:lnTo>
                  <a:lnTo>
                    <a:pt x="1201229" y="2111486"/>
                  </a:lnTo>
                  <a:lnTo>
                    <a:pt x="1158589" y="2111650"/>
                  </a:lnTo>
                  <a:lnTo>
                    <a:pt x="214274" y="2111650"/>
                  </a:lnTo>
                  <a:lnTo>
                    <a:pt x="171634" y="2111486"/>
                  </a:lnTo>
                  <a:lnTo>
                    <a:pt x="109935" y="2107221"/>
                  </a:lnTo>
                  <a:lnTo>
                    <a:pt x="62886" y="2088492"/>
                  </a:lnTo>
                  <a:lnTo>
                    <a:pt x="23159" y="2048764"/>
                  </a:lnTo>
                  <a:lnTo>
                    <a:pt x="4429" y="2001715"/>
                  </a:lnTo>
                  <a:lnTo>
                    <a:pt x="164" y="1940016"/>
                  </a:lnTo>
                  <a:lnTo>
                    <a:pt x="0" y="1897376"/>
                  </a:lnTo>
                  <a:lnTo>
                    <a:pt x="0" y="214274"/>
                  </a:lnTo>
                  <a:lnTo>
                    <a:pt x="164" y="171634"/>
                  </a:lnTo>
                  <a:lnTo>
                    <a:pt x="4429" y="109935"/>
                  </a:lnTo>
                  <a:lnTo>
                    <a:pt x="23159" y="62886"/>
                  </a:lnTo>
                  <a:lnTo>
                    <a:pt x="62886" y="23159"/>
                  </a:lnTo>
                  <a:lnTo>
                    <a:pt x="109935" y="4429"/>
                  </a:lnTo>
                  <a:lnTo>
                    <a:pt x="171634" y="164"/>
                  </a:lnTo>
                  <a:lnTo>
                    <a:pt x="214274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81444" y="7011975"/>
              <a:ext cx="2169160" cy="608330"/>
            </a:xfrm>
            <a:custGeom>
              <a:avLst/>
              <a:gdLst/>
              <a:ahLst/>
              <a:cxnLst/>
              <a:rect l="l" t="t" r="r" b="b"/>
              <a:pathLst>
                <a:path w="2169160" h="608329">
                  <a:moveTo>
                    <a:pt x="0" y="607900"/>
                  </a:moveTo>
                  <a:lnTo>
                    <a:pt x="2153595" y="4239"/>
                  </a:lnTo>
                  <a:lnTo>
                    <a:pt x="2168718" y="0"/>
                  </a:lnTo>
                </a:path>
              </a:pathLst>
            </a:custGeom>
            <a:ln w="31412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16386" y="6949671"/>
              <a:ext cx="151765" cy="133350"/>
            </a:xfrm>
            <a:custGeom>
              <a:avLst/>
              <a:gdLst/>
              <a:ahLst/>
              <a:cxnLst/>
              <a:rect l="l" t="t" r="r" b="b"/>
              <a:pathLst>
                <a:path w="151764" h="133350">
                  <a:moveTo>
                    <a:pt x="0" y="0"/>
                  </a:moveTo>
                  <a:lnTo>
                    <a:pt x="37304" y="133086"/>
                  </a:lnTo>
                  <a:lnTo>
                    <a:pt x="151738" y="29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297211" y="2760751"/>
              <a:ext cx="1005205" cy="1607185"/>
            </a:xfrm>
            <a:custGeom>
              <a:avLst/>
              <a:gdLst/>
              <a:ahLst/>
              <a:cxnLst/>
              <a:rect l="l" t="t" r="r" b="b"/>
              <a:pathLst>
                <a:path w="1005204" h="1607185">
                  <a:moveTo>
                    <a:pt x="162266" y="0"/>
                  </a:moveTo>
                  <a:lnTo>
                    <a:pt x="842531" y="0"/>
                  </a:lnTo>
                  <a:lnTo>
                    <a:pt x="874822" y="124"/>
                  </a:lnTo>
                  <a:lnTo>
                    <a:pt x="921546" y="3354"/>
                  </a:lnTo>
                  <a:lnTo>
                    <a:pt x="957175" y="17537"/>
                  </a:lnTo>
                  <a:lnTo>
                    <a:pt x="987260" y="47622"/>
                  </a:lnTo>
                  <a:lnTo>
                    <a:pt x="1001443" y="83251"/>
                  </a:lnTo>
                  <a:lnTo>
                    <a:pt x="1004673" y="129975"/>
                  </a:lnTo>
                  <a:lnTo>
                    <a:pt x="1004798" y="162266"/>
                  </a:lnTo>
                  <a:lnTo>
                    <a:pt x="1004798" y="1444360"/>
                  </a:lnTo>
                  <a:lnTo>
                    <a:pt x="1003804" y="1502691"/>
                  </a:lnTo>
                  <a:lnTo>
                    <a:pt x="987260" y="1559003"/>
                  </a:lnTo>
                  <a:lnTo>
                    <a:pt x="957175" y="1589088"/>
                  </a:lnTo>
                  <a:lnTo>
                    <a:pt x="921546" y="1603271"/>
                  </a:lnTo>
                  <a:lnTo>
                    <a:pt x="874822" y="1606502"/>
                  </a:lnTo>
                  <a:lnTo>
                    <a:pt x="842531" y="1606626"/>
                  </a:lnTo>
                  <a:lnTo>
                    <a:pt x="162266" y="1606626"/>
                  </a:lnTo>
                  <a:lnTo>
                    <a:pt x="103935" y="1605632"/>
                  </a:lnTo>
                  <a:lnTo>
                    <a:pt x="47622" y="1589088"/>
                  </a:lnTo>
                  <a:lnTo>
                    <a:pt x="17537" y="1559003"/>
                  </a:lnTo>
                  <a:lnTo>
                    <a:pt x="3354" y="1523374"/>
                  </a:lnTo>
                  <a:lnTo>
                    <a:pt x="124" y="1476650"/>
                  </a:lnTo>
                  <a:lnTo>
                    <a:pt x="0" y="1444360"/>
                  </a:lnTo>
                  <a:lnTo>
                    <a:pt x="0" y="162266"/>
                  </a:lnTo>
                  <a:lnTo>
                    <a:pt x="993" y="103935"/>
                  </a:lnTo>
                  <a:lnTo>
                    <a:pt x="17537" y="47622"/>
                  </a:lnTo>
                  <a:lnTo>
                    <a:pt x="47622" y="17537"/>
                  </a:lnTo>
                  <a:lnTo>
                    <a:pt x="83251" y="3354"/>
                  </a:lnTo>
                  <a:lnTo>
                    <a:pt x="129975" y="124"/>
                  </a:lnTo>
                  <a:lnTo>
                    <a:pt x="162266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98885" y="3484109"/>
              <a:ext cx="2233295" cy="201930"/>
            </a:xfrm>
            <a:custGeom>
              <a:avLst/>
              <a:gdLst/>
              <a:ahLst/>
              <a:cxnLst/>
              <a:rect l="l" t="t" r="r" b="b"/>
              <a:pathLst>
                <a:path w="2233295" h="201929">
                  <a:moveTo>
                    <a:pt x="2232899" y="201861"/>
                  </a:moveTo>
                  <a:lnTo>
                    <a:pt x="15642" y="1414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676874" y="3416696"/>
              <a:ext cx="144145" cy="137795"/>
            </a:xfrm>
            <a:custGeom>
              <a:avLst/>
              <a:gdLst/>
              <a:ahLst/>
              <a:cxnLst/>
              <a:rect l="l" t="t" r="r" b="b"/>
              <a:pathLst>
                <a:path w="144144" h="137795">
                  <a:moveTo>
                    <a:pt x="143876" y="0"/>
                  </a:moveTo>
                  <a:lnTo>
                    <a:pt x="0" y="56383"/>
                  </a:lnTo>
                  <a:lnTo>
                    <a:pt x="131432" y="137654"/>
                  </a:lnTo>
                  <a:lnTo>
                    <a:pt x="143876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418369" y="7293802"/>
              <a:ext cx="3011170" cy="0"/>
            </a:xfrm>
            <a:custGeom>
              <a:avLst/>
              <a:gdLst/>
              <a:ahLst/>
              <a:cxnLst/>
              <a:rect l="l" t="t" r="r" b="b"/>
              <a:pathLst>
                <a:path w="3011169">
                  <a:moveTo>
                    <a:pt x="3011016" y="0"/>
                  </a:moveTo>
                  <a:lnTo>
                    <a:pt x="15706" y="0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CA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295857" y="722469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69107"/>
                  </a:lnTo>
                  <a:lnTo>
                    <a:pt x="138215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CA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218775" y="6465099"/>
              <a:ext cx="3208020" cy="728980"/>
            </a:xfrm>
            <a:custGeom>
              <a:avLst/>
              <a:gdLst/>
              <a:ahLst/>
              <a:cxnLst/>
              <a:rect l="l" t="t" r="r" b="b"/>
              <a:pathLst>
                <a:path w="3208019" h="728979">
                  <a:moveTo>
                    <a:pt x="3207803" y="728799"/>
                  </a:moveTo>
                  <a:lnTo>
                    <a:pt x="15316" y="3479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099309" y="6401188"/>
              <a:ext cx="150495" cy="135255"/>
            </a:xfrm>
            <a:custGeom>
              <a:avLst/>
              <a:gdLst/>
              <a:ahLst/>
              <a:cxnLst/>
              <a:rect l="l" t="t" r="r" b="b"/>
              <a:pathLst>
                <a:path w="150494" h="135254">
                  <a:moveTo>
                    <a:pt x="150100" y="0"/>
                  </a:moveTo>
                  <a:lnTo>
                    <a:pt x="0" y="36768"/>
                  </a:lnTo>
                  <a:lnTo>
                    <a:pt x="119472" y="134781"/>
                  </a:lnTo>
                  <a:lnTo>
                    <a:pt x="15010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124977" y="4647459"/>
              <a:ext cx="3368040" cy="2498725"/>
            </a:xfrm>
            <a:custGeom>
              <a:avLst/>
              <a:gdLst/>
              <a:ahLst/>
              <a:cxnLst/>
              <a:rect l="l" t="t" r="r" b="b"/>
              <a:pathLst>
                <a:path w="3368040" h="2498725">
                  <a:moveTo>
                    <a:pt x="3368008" y="2498150"/>
                  </a:moveTo>
                  <a:lnTo>
                    <a:pt x="12614" y="9356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026577" y="4574476"/>
              <a:ext cx="152400" cy="138430"/>
            </a:xfrm>
            <a:custGeom>
              <a:avLst/>
              <a:gdLst/>
              <a:ahLst/>
              <a:cxnLst/>
              <a:rect l="l" t="t" r="r" b="b"/>
              <a:pathLst>
                <a:path w="152400" h="138429">
                  <a:moveTo>
                    <a:pt x="0" y="0"/>
                  </a:moveTo>
                  <a:lnTo>
                    <a:pt x="69840" y="137846"/>
                  </a:lnTo>
                  <a:lnTo>
                    <a:pt x="152183" y="26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335552" y="5776101"/>
              <a:ext cx="3159760" cy="1426210"/>
            </a:xfrm>
            <a:custGeom>
              <a:avLst/>
              <a:gdLst/>
              <a:ahLst/>
              <a:cxnLst/>
              <a:rect l="l" t="t" r="r" b="b"/>
              <a:pathLst>
                <a:path w="3159759" h="1426209">
                  <a:moveTo>
                    <a:pt x="3159350" y="1426029"/>
                  </a:moveTo>
                  <a:lnTo>
                    <a:pt x="14315" y="6461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223881" y="5719574"/>
              <a:ext cx="154940" cy="126364"/>
            </a:xfrm>
            <a:custGeom>
              <a:avLst/>
              <a:gdLst/>
              <a:ahLst/>
              <a:cxnLst/>
              <a:rect l="l" t="t" r="r" b="b"/>
              <a:pathLst>
                <a:path w="154940" h="126364">
                  <a:moveTo>
                    <a:pt x="154414" y="0"/>
                  </a:moveTo>
                  <a:lnTo>
                    <a:pt x="0" y="6126"/>
                  </a:lnTo>
                  <a:lnTo>
                    <a:pt x="97546" y="125977"/>
                  </a:lnTo>
                  <a:lnTo>
                    <a:pt x="154414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251729" y="7279361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7335" y="3137744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91822" y="7017001"/>
            <a:ext cx="12846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0" dirty="0">
                <a:solidFill>
                  <a:srgbClr val="FFFFFF"/>
                </a:solidFill>
                <a:latin typeface="Century Gothic"/>
                <a:cs typeface="Century Gothic"/>
              </a:rPr>
              <a:t>Layers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975438" y="3142088"/>
            <a:ext cx="3583304" cy="4011929"/>
            <a:chOff x="13975438" y="3142088"/>
            <a:chExt cx="3583304" cy="4011929"/>
          </a:xfrm>
        </p:grpSpPr>
        <p:sp>
          <p:nvSpPr>
            <p:cNvPr id="24" name="object 24"/>
            <p:cNvSpPr/>
            <p:nvPr/>
          </p:nvSpPr>
          <p:spPr>
            <a:xfrm>
              <a:off x="15142598" y="3157963"/>
              <a:ext cx="2342515" cy="121285"/>
            </a:xfrm>
            <a:custGeom>
              <a:avLst/>
              <a:gdLst/>
              <a:ahLst/>
              <a:cxnLst/>
              <a:rect l="l" t="t" r="r" b="b"/>
              <a:pathLst>
                <a:path w="2342515" h="121285">
                  <a:moveTo>
                    <a:pt x="2342073" y="0"/>
                  </a:moveTo>
                  <a:lnTo>
                    <a:pt x="15685" y="120467"/>
                  </a:lnTo>
                  <a:lnTo>
                    <a:pt x="0" y="121279"/>
                  </a:lnTo>
                </a:path>
              </a:pathLst>
            </a:custGeom>
            <a:ln w="31412">
              <a:solidFill>
                <a:srgbClr val="AF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020244" y="3209416"/>
              <a:ext cx="141605" cy="138430"/>
            </a:xfrm>
            <a:custGeom>
              <a:avLst/>
              <a:gdLst/>
              <a:ahLst/>
              <a:cxnLst/>
              <a:rect l="l" t="t" r="r" b="b"/>
              <a:pathLst>
                <a:path w="141605" h="138429">
                  <a:moveTo>
                    <a:pt x="134456" y="0"/>
                  </a:moveTo>
                  <a:lnTo>
                    <a:pt x="0" y="76163"/>
                  </a:lnTo>
                  <a:lnTo>
                    <a:pt x="141608" y="138030"/>
                  </a:lnTo>
                  <a:lnTo>
                    <a:pt x="134456" y="0"/>
                  </a:lnTo>
                  <a:close/>
                </a:path>
              </a:pathLst>
            </a:custGeom>
            <a:solidFill>
              <a:srgbClr val="AF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066496" y="4008155"/>
              <a:ext cx="3476625" cy="3129915"/>
            </a:xfrm>
            <a:custGeom>
              <a:avLst/>
              <a:gdLst/>
              <a:ahLst/>
              <a:cxnLst/>
              <a:rect l="l" t="t" r="r" b="b"/>
              <a:pathLst>
                <a:path w="3476625" h="3129915">
                  <a:moveTo>
                    <a:pt x="3476361" y="3129450"/>
                  </a:moveTo>
                  <a:lnTo>
                    <a:pt x="11673" y="10508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56C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975438" y="3926190"/>
              <a:ext cx="149225" cy="144145"/>
            </a:xfrm>
            <a:custGeom>
              <a:avLst/>
              <a:gdLst/>
              <a:ahLst/>
              <a:cxnLst/>
              <a:rect l="l" t="t" r="r" b="b"/>
              <a:pathLst>
                <a:path w="149225" h="144145">
                  <a:moveTo>
                    <a:pt x="0" y="0"/>
                  </a:moveTo>
                  <a:lnTo>
                    <a:pt x="56490" y="143835"/>
                  </a:lnTo>
                  <a:lnTo>
                    <a:pt x="148969" y="41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C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540168" y="2849589"/>
            <a:ext cx="12966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Blocks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997117" y="3241297"/>
            <a:ext cx="12505055" cy="5970270"/>
            <a:chOff x="4997117" y="3241297"/>
            <a:chExt cx="12505055" cy="5970270"/>
          </a:xfrm>
        </p:grpSpPr>
        <p:sp>
          <p:nvSpPr>
            <p:cNvPr id="30" name="object 30"/>
            <p:cNvSpPr/>
            <p:nvPr/>
          </p:nvSpPr>
          <p:spPr>
            <a:xfrm>
              <a:off x="11814763" y="6227018"/>
              <a:ext cx="1154430" cy="1035685"/>
            </a:xfrm>
            <a:custGeom>
              <a:avLst/>
              <a:gdLst/>
              <a:ahLst/>
              <a:cxnLst/>
              <a:rect l="l" t="t" r="r" b="b"/>
              <a:pathLst>
                <a:path w="1154429" h="1035684">
                  <a:moveTo>
                    <a:pt x="1153888" y="1035570"/>
                  </a:moveTo>
                  <a:lnTo>
                    <a:pt x="11689" y="10490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CA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723590" y="6145191"/>
              <a:ext cx="149225" cy="144145"/>
            </a:xfrm>
            <a:custGeom>
              <a:avLst/>
              <a:gdLst/>
              <a:ahLst/>
              <a:cxnLst/>
              <a:rect l="l" t="t" r="r" b="b"/>
              <a:pathLst>
                <a:path w="149225" h="144145">
                  <a:moveTo>
                    <a:pt x="0" y="0"/>
                  </a:moveTo>
                  <a:lnTo>
                    <a:pt x="56710" y="143749"/>
                  </a:lnTo>
                  <a:lnTo>
                    <a:pt x="149021" y="40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A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1812870" y="4371596"/>
              <a:ext cx="934085" cy="46355"/>
            </a:xfrm>
            <a:custGeom>
              <a:avLst/>
              <a:gdLst/>
              <a:ahLst/>
              <a:cxnLst/>
              <a:rect l="l" t="t" r="r" b="b"/>
              <a:pathLst>
                <a:path w="934084" h="46354">
                  <a:moveTo>
                    <a:pt x="933579" y="0"/>
                  </a:moveTo>
                  <a:lnTo>
                    <a:pt x="15687" y="45044"/>
                  </a:lnTo>
                  <a:lnTo>
                    <a:pt x="0" y="45813"/>
                  </a:lnTo>
                </a:path>
              </a:pathLst>
            </a:custGeom>
            <a:ln w="31412">
              <a:solidFill>
                <a:srgbClr val="AF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690502" y="4347616"/>
              <a:ext cx="141605" cy="138430"/>
            </a:xfrm>
            <a:custGeom>
              <a:avLst/>
              <a:gdLst/>
              <a:ahLst/>
              <a:cxnLst/>
              <a:rect l="l" t="t" r="r" b="b"/>
              <a:pathLst>
                <a:path w="141604" h="138429">
                  <a:moveTo>
                    <a:pt x="134666" y="0"/>
                  </a:moveTo>
                  <a:lnTo>
                    <a:pt x="0" y="75799"/>
                  </a:lnTo>
                  <a:lnTo>
                    <a:pt x="141440" y="138049"/>
                  </a:lnTo>
                  <a:lnTo>
                    <a:pt x="134666" y="0"/>
                  </a:lnTo>
                  <a:close/>
                </a:path>
              </a:pathLst>
            </a:custGeom>
            <a:solidFill>
              <a:srgbClr val="AF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023295" y="8806699"/>
              <a:ext cx="11173460" cy="378460"/>
            </a:xfrm>
            <a:custGeom>
              <a:avLst/>
              <a:gdLst/>
              <a:ahLst/>
              <a:cxnLst/>
              <a:rect l="l" t="t" r="r" b="b"/>
              <a:pathLst>
                <a:path w="11173460" h="378459">
                  <a:moveTo>
                    <a:pt x="227516" y="0"/>
                  </a:moveTo>
                  <a:lnTo>
                    <a:pt x="10945436" y="0"/>
                  </a:lnTo>
                  <a:lnTo>
                    <a:pt x="10990057" y="157"/>
                  </a:lnTo>
                  <a:lnTo>
                    <a:pt x="11054628" y="4256"/>
                  </a:lnTo>
                  <a:lnTo>
                    <a:pt x="11105237" y="24014"/>
                  </a:lnTo>
                  <a:lnTo>
                    <a:pt x="11148936" y="67715"/>
                  </a:lnTo>
                  <a:lnTo>
                    <a:pt x="11167841" y="113314"/>
                  </a:lnTo>
                  <a:lnTo>
                    <a:pt x="11172506" y="163382"/>
                  </a:lnTo>
                  <a:lnTo>
                    <a:pt x="11172947" y="189130"/>
                  </a:lnTo>
                  <a:lnTo>
                    <a:pt x="11172506" y="214877"/>
                  </a:lnTo>
                  <a:lnTo>
                    <a:pt x="11167841" y="264946"/>
                  </a:lnTo>
                  <a:lnTo>
                    <a:pt x="11148936" y="310544"/>
                  </a:lnTo>
                  <a:lnTo>
                    <a:pt x="11105237" y="354246"/>
                  </a:lnTo>
                  <a:lnTo>
                    <a:pt x="11054628" y="374004"/>
                  </a:lnTo>
                  <a:lnTo>
                    <a:pt x="10990057" y="378103"/>
                  </a:lnTo>
                  <a:lnTo>
                    <a:pt x="10945436" y="378260"/>
                  </a:lnTo>
                  <a:lnTo>
                    <a:pt x="227516" y="378260"/>
                  </a:lnTo>
                  <a:lnTo>
                    <a:pt x="182893" y="378103"/>
                  </a:lnTo>
                  <a:lnTo>
                    <a:pt x="118324" y="374004"/>
                  </a:lnTo>
                  <a:lnTo>
                    <a:pt x="67715" y="354246"/>
                  </a:lnTo>
                  <a:lnTo>
                    <a:pt x="24014" y="310544"/>
                  </a:lnTo>
                  <a:lnTo>
                    <a:pt x="5110" y="264946"/>
                  </a:lnTo>
                  <a:lnTo>
                    <a:pt x="442" y="214877"/>
                  </a:lnTo>
                  <a:lnTo>
                    <a:pt x="0" y="189130"/>
                  </a:lnTo>
                  <a:lnTo>
                    <a:pt x="442" y="163382"/>
                  </a:lnTo>
                  <a:lnTo>
                    <a:pt x="5110" y="113314"/>
                  </a:lnTo>
                  <a:lnTo>
                    <a:pt x="24014" y="67715"/>
                  </a:lnTo>
                  <a:lnTo>
                    <a:pt x="67715" y="24014"/>
                  </a:lnTo>
                  <a:lnTo>
                    <a:pt x="118324" y="4256"/>
                  </a:lnTo>
                  <a:lnTo>
                    <a:pt x="182893" y="157"/>
                  </a:lnTo>
                  <a:lnTo>
                    <a:pt x="227516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998797" y="3557843"/>
              <a:ext cx="1601470" cy="1242060"/>
            </a:xfrm>
            <a:custGeom>
              <a:avLst/>
              <a:gdLst/>
              <a:ahLst/>
              <a:cxnLst/>
              <a:rect l="l" t="t" r="r" b="b"/>
              <a:pathLst>
                <a:path w="1601469" h="1242060">
                  <a:moveTo>
                    <a:pt x="103684" y="0"/>
                  </a:moveTo>
                  <a:lnTo>
                    <a:pt x="1497172" y="0"/>
                  </a:lnTo>
                  <a:lnTo>
                    <a:pt x="1517804" y="79"/>
                  </a:lnTo>
                  <a:lnTo>
                    <a:pt x="1558023" y="5081"/>
                  </a:lnTo>
                  <a:lnTo>
                    <a:pt x="1589649" y="30429"/>
                  </a:lnTo>
                  <a:lnTo>
                    <a:pt x="1600776" y="83051"/>
                  </a:lnTo>
                  <a:lnTo>
                    <a:pt x="1600855" y="103684"/>
                  </a:lnTo>
                  <a:lnTo>
                    <a:pt x="1600855" y="1138348"/>
                  </a:lnTo>
                  <a:lnTo>
                    <a:pt x="1598712" y="1188837"/>
                  </a:lnTo>
                  <a:lnTo>
                    <a:pt x="1570426" y="1230827"/>
                  </a:lnTo>
                  <a:lnTo>
                    <a:pt x="1517804" y="1241954"/>
                  </a:lnTo>
                  <a:lnTo>
                    <a:pt x="1497172" y="1242033"/>
                  </a:lnTo>
                  <a:lnTo>
                    <a:pt x="103684" y="1242033"/>
                  </a:lnTo>
                  <a:lnTo>
                    <a:pt x="53196" y="1239890"/>
                  </a:lnTo>
                  <a:lnTo>
                    <a:pt x="11206" y="1211603"/>
                  </a:lnTo>
                  <a:lnTo>
                    <a:pt x="79" y="1158981"/>
                  </a:lnTo>
                  <a:lnTo>
                    <a:pt x="0" y="1138348"/>
                  </a:lnTo>
                  <a:lnTo>
                    <a:pt x="0" y="103684"/>
                  </a:lnTo>
                  <a:lnTo>
                    <a:pt x="2143" y="53196"/>
                  </a:lnTo>
                  <a:lnTo>
                    <a:pt x="30429" y="11206"/>
                  </a:lnTo>
                  <a:lnTo>
                    <a:pt x="83051" y="79"/>
                  </a:lnTo>
                  <a:lnTo>
                    <a:pt x="103684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025068" y="5291608"/>
              <a:ext cx="1601470" cy="1456690"/>
            </a:xfrm>
            <a:custGeom>
              <a:avLst/>
              <a:gdLst/>
              <a:ahLst/>
              <a:cxnLst/>
              <a:rect l="l" t="t" r="r" b="b"/>
              <a:pathLst>
                <a:path w="1601469" h="1456690">
                  <a:moveTo>
                    <a:pt x="99999" y="0"/>
                  </a:moveTo>
                  <a:lnTo>
                    <a:pt x="1500856" y="0"/>
                  </a:lnTo>
                  <a:lnTo>
                    <a:pt x="1520756" y="76"/>
                  </a:lnTo>
                  <a:lnTo>
                    <a:pt x="1559546" y="4900"/>
                  </a:lnTo>
                  <a:lnTo>
                    <a:pt x="1590048" y="29348"/>
                  </a:lnTo>
                  <a:lnTo>
                    <a:pt x="1600779" y="80099"/>
                  </a:lnTo>
                  <a:lnTo>
                    <a:pt x="1600855" y="99999"/>
                  </a:lnTo>
                  <a:lnTo>
                    <a:pt x="1600855" y="1356537"/>
                  </a:lnTo>
                  <a:lnTo>
                    <a:pt x="1598788" y="1405231"/>
                  </a:lnTo>
                  <a:lnTo>
                    <a:pt x="1571508" y="1445728"/>
                  </a:lnTo>
                  <a:lnTo>
                    <a:pt x="1520756" y="1456460"/>
                  </a:lnTo>
                  <a:lnTo>
                    <a:pt x="1500856" y="1456536"/>
                  </a:lnTo>
                  <a:lnTo>
                    <a:pt x="99999" y="1456536"/>
                  </a:lnTo>
                  <a:lnTo>
                    <a:pt x="51305" y="1454469"/>
                  </a:lnTo>
                  <a:lnTo>
                    <a:pt x="10808" y="1427188"/>
                  </a:lnTo>
                  <a:lnTo>
                    <a:pt x="76" y="1376437"/>
                  </a:lnTo>
                  <a:lnTo>
                    <a:pt x="0" y="1356537"/>
                  </a:lnTo>
                  <a:lnTo>
                    <a:pt x="0" y="99999"/>
                  </a:lnTo>
                  <a:lnTo>
                    <a:pt x="2067" y="51305"/>
                  </a:lnTo>
                  <a:lnTo>
                    <a:pt x="29348" y="10808"/>
                  </a:lnTo>
                  <a:lnTo>
                    <a:pt x="80099" y="76"/>
                  </a:lnTo>
                  <a:lnTo>
                    <a:pt x="99999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822389" y="3257003"/>
              <a:ext cx="2664460" cy="561975"/>
            </a:xfrm>
            <a:custGeom>
              <a:avLst/>
              <a:gdLst/>
              <a:ahLst/>
              <a:cxnLst/>
              <a:rect l="l" t="t" r="r" b="b"/>
              <a:pathLst>
                <a:path w="2664459" h="561975">
                  <a:moveTo>
                    <a:pt x="2663999" y="0"/>
                  </a:moveTo>
                  <a:lnTo>
                    <a:pt x="15368" y="558666"/>
                  </a:lnTo>
                  <a:lnTo>
                    <a:pt x="0" y="561907"/>
                  </a:lnTo>
                </a:path>
              </a:pathLst>
            </a:custGeom>
            <a:ln w="31412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702515" y="3748049"/>
              <a:ext cx="149860" cy="135255"/>
            </a:xfrm>
            <a:custGeom>
              <a:avLst/>
              <a:gdLst/>
              <a:ahLst/>
              <a:cxnLst/>
              <a:rect l="l" t="t" r="r" b="b"/>
              <a:pathLst>
                <a:path w="149859" h="135254">
                  <a:moveTo>
                    <a:pt x="120980" y="0"/>
                  </a:moveTo>
                  <a:lnTo>
                    <a:pt x="0" y="96145"/>
                  </a:lnTo>
                  <a:lnTo>
                    <a:pt x="149503" y="135239"/>
                  </a:lnTo>
                  <a:lnTo>
                    <a:pt x="120980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769433" y="3361241"/>
              <a:ext cx="2701290" cy="2049780"/>
            </a:xfrm>
            <a:custGeom>
              <a:avLst/>
              <a:gdLst/>
              <a:ahLst/>
              <a:cxnLst/>
              <a:rect l="l" t="t" r="r" b="b"/>
              <a:pathLst>
                <a:path w="2701290" h="2049779">
                  <a:moveTo>
                    <a:pt x="2700829" y="0"/>
                  </a:moveTo>
                  <a:lnTo>
                    <a:pt x="12511" y="2040129"/>
                  </a:lnTo>
                  <a:lnTo>
                    <a:pt x="0" y="2049623"/>
                  </a:lnTo>
                </a:path>
              </a:pathLst>
            </a:custGeom>
            <a:ln w="31412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671845" y="5346319"/>
              <a:ext cx="152400" cy="139065"/>
            </a:xfrm>
            <a:custGeom>
              <a:avLst/>
              <a:gdLst/>
              <a:ahLst/>
              <a:cxnLst/>
              <a:rect l="l" t="t" r="r" b="b"/>
              <a:pathLst>
                <a:path w="152400" h="139064">
                  <a:moveTo>
                    <a:pt x="68322" y="0"/>
                  </a:moveTo>
                  <a:lnTo>
                    <a:pt x="0" y="138605"/>
                  </a:lnTo>
                  <a:lnTo>
                    <a:pt x="151880" y="110101"/>
                  </a:lnTo>
                  <a:lnTo>
                    <a:pt x="68322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7669017" y="3277161"/>
            <a:ext cx="1729739" cy="5365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62255" marR="5080" indent="-250190">
              <a:lnSpc>
                <a:spcPts val="1850"/>
              </a:lnSpc>
              <a:spcBef>
                <a:spcPts val="430"/>
              </a:spcBef>
            </a:pPr>
            <a:r>
              <a:rPr sz="1800" b="1" dirty="0">
                <a:latin typeface="Century Gothic"/>
                <a:cs typeface="Century Gothic"/>
              </a:rPr>
              <a:t>MLP</a:t>
            </a:r>
            <a:r>
              <a:rPr sz="1800" b="1" spc="-155" dirty="0">
                <a:latin typeface="Century Gothic"/>
                <a:cs typeface="Century Gothic"/>
              </a:rPr>
              <a:t> </a:t>
            </a:r>
            <a:r>
              <a:rPr sz="1800" b="1" dirty="0">
                <a:latin typeface="Century Gothic"/>
                <a:cs typeface="Century Gothic"/>
              </a:rPr>
              <a:t>=</a:t>
            </a:r>
            <a:r>
              <a:rPr sz="1800" b="1" spc="-155" dirty="0">
                <a:latin typeface="Century Gothic"/>
                <a:cs typeface="Century Gothic"/>
              </a:rPr>
              <a:t> </a:t>
            </a:r>
            <a:r>
              <a:rPr sz="1800" b="1" spc="-40" dirty="0">
                <a:latin typeface="Century Gothic"/>
                <a:cs typeface="Century Gothic"/>
              </a:rPr>
              <a:t>Multilayer </a:t>
            </a:r>
            <a:r>
              <a:rPr sz="1800" b="1" spc="-10" dirty="0">
                <a:latin typeface="Century Gothic"/>
                <a:cs typeface="Century Gothic"/>
              </a:rPr>
              <a:t>perceptron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4781268" y="10530280"/>
            <a:ext cx="19183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ViT</a:t>
            </a:r>
            <a:r>
              <a:rPr sz="1800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6104" y="1863449"/>
            <a:ext cx="15302865" cy="8564245"/>
            <a:chOff x="1416104" y="1863449"/>
            <a:chExt cx="15302865" cy="85642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85126" y="1863449"/>
              <a:ext cx="13333845" cy="856386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716027" y="8136563"/>
              <a:ext cx="7368540" cy="356870"/>
            </a:xfrm>
            <a:custGeom>
              <a:avLst/>
              <a:gdLst/>
              <a:ahLst/>
              <a:cxnLst/>
              <a:rect l="l" t="t" r="r" b="b"/>
              <a:pathLst>
                <a:path w="7368540" h="356870">
                  <a:moveTo>
                    <a:pt x="214274" y="0"/>
                  </a:moveTo>
                  <a:lnTo>
                    <a:pt x="7154238" y="0"/>
                  </a:lnTo>
                  <a:lnTo>
                    <a:pt x="7196264" y="148"/>
                  </a:lnTo>
                  <a:lnTo>
                    <a:pt x="7257075" y="4008"/>
                  </a:lnTo>
                  <a:lnTo>
                    <a:pt x="7304738" y="22616"/>
                  </a:lnTo>
                  <a:lnTo>
                    <a:pt x="7345896" y="63774"/>
                  </a:lnTo>
                  <a:lnTo>
                    <a:pt x="7363700" y="106719"/>
                  </a:lnTo>
                  <a:lnTo>
                    <a:pt x="7368096" y="153873"/>
                  </a:lnTo>
                  <a:lnTo>
                    <a:pt x="7368512" y="178122"/>
                  </a:lnTo>
                  <a:lnTo>
                    <a:pt x="7368096" y="202371"/>
                  </a:lnTo>
                  <a:lnTo>
                    <a:pt x="7363700" y="249525"/>
                  </a:lnTo>
                  <a:lnTo>
                    <a:pt x="7345896" y="292470"/>
                  </a:lnTo>
                  <a:lnTo>
                    <a:pt x="7304738" y="333628"/>
                  </a:lnTo>
                  <a:lnTo>
                    <a:pt x="7257075" y="352236"/>
                  </a:lnTo>
                  <a:lnTo>
                    <a:pt x="7196264" y="356096"/>
                  </a:lnTo>
                  <a:lnTo>
                    <a:pt x="7154238" y="356244"/>
                  </a:lnTo>
                  <a:lnTo>
                    <a:pt x="214274" y="356244"/>
                  </a:lnTo>
                  <a:lnTo>
                    <a:pt x="172248" y="356096"/>
                  </a:lnTo>
                  <a:lnTo>
                    <a:pt x="111437" y="352236"/>
                  </a:lnTo>
                  <a:lnTo>
                    <a:pt x="63774" y="333628"/>
                  </a:lnTo>
                  <a:lnTo>
                    <a:pt x="22616" y="292470"/>
                  </a:lnTo>
                  <a:lnTo>
                    <a:pt x="4813" y="249525"/>
                  </a:lnTo>
                  <a:lnTo>
                    <a:pt x="416" y="202371"/>
                  </a:lnTo>
                  <a:lnTo>
                    <a:pt x="0" y="178122"/>
                  </a:lnTo>
                  <a:lnTo>
                    <a:pt x="416" y="153873"/>
                  </a:lnTo>
                  <a:lnTo>
                    <a:pt x="4813" y="106719"/>
                  </a:lnTo>
                  <a:lnTo>
                    <a:pt x="22616" y="63774"/>
                  </a:lnTo>
                  <a:lnTo>
                    <a:pt x="63774" y="22616"/>
                  </a:lnTo>
                  <a:lnTo>
                    <a:pt x="111437" y="4008"/>
                  </a:lnTo>
                  <a:lnTo>
                    <a:pt x="172248" y="148"/>
                  </a:lnTo>
                  <a:lnTo>
                    <a:pt x="214274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74939" y="5350354"/>
              <a:ext cx="1372870" cy="2112010"/>
            </a:xfrm>
            <a:custGeom>
              <a:avLst/>
              <a:gdLst/>
              <a:ahLst/>
              <a:cxnLst/>
              <a:rect l="l" t="t" r="r" b="b"/>
              <a:pathLst>
                <a:path w="1372870" h="2112009">
                  <a:moveTo>
                    <a:pt x="214274" y="0"/>
                  </a:moveTo>
                  <a:lnTo>
                    <a:pt x="1158589" y="0"/>
                  </a:lnTo>
                  <a:lnTo>
                    <a:pt x="1201229" y="164"/>
                  </a:lnTo>
                  <a:lnTo>
                    <a:pt x="1262929" y="4429"/>
                  </a:lnTo>
                  <a:lnTo>
                    <a:pt x="1309978" y="23159"/>
                  </a:lnTo>
                  <a:lnTo>
                    <a:pt x="1349705" y="62886"/>
                  </a:lnTo>
                  <a:lnTo>
                    <a:pt x="1368435" y="109935"/>
                  </a:lnTo>
                  <a:lnTo>
                    <a:pt x="1372700" y="171634"/>
                  </a:lnTo>
                  <a:lnTo>
                    <a:pt x="1372865" y="214274"/>
                  </a:lnTo>
                  <a:lnTo>
                    <a:pt x="1372865" y="1897376"/>
                  </a:lnTo>
                  <a:lnTo>
                    <a:pt x="1372700" y="1940016"/>
                  </a:lnTo>
                  <a:lnTo>
                    <a:pt x="1368435" y="2001715"/>
                  </a:lnTo>
                  <a:lnTo>
                    <a:pt x="1349705" y="2048764"/>
                  </a:lnTo>
                  <a:lnTo>
                    <a:pt x="1309978" y="2088492"/>
                  </a:lnTo>
                  <a:lnTo>
                    <a:pt x="1262929" y="2107221"/>
                  </a:lnTo>
                  <a:lnTo>
                    <a:pt x="1201229" y="2111486"/>
                  </a:lnTo>
                  <a:lnTo>
                    <a:pt x="1158589" y="2111650"/>
                  </a:lnTo>
                  <a:lnTo>
                    <a:pt x="214274" y="2111650"/>
                  </a:lnTo>
                  <a:lnTo>
                    <a:pt x="171634" y="2111486"/>
                  </a:lnTo>
                  <a:lnTo>
                    <a:pt x="109935" y="2107221"/>
                  </a:lnTo>
                  <a:lnTo>
                    <a:pt x="62886" y="2088492"/>
                  </a:lnTo>
                  <a:lnTo>
                    <a:pt x="23159" y="2048764"/>
                  </a:lnTo>
                  <a:lnTo>
                    <a:pt x="4429" y="2001715"/>
                  </a:lnTo>
                  <a:lnTo>
                    <a:pt x="164" y="1940016"/>
                  </a:lnTo>
                  <a:lnTo>
                    <a:pt x="0" y="1897376"/>
                  </a:lnTo>
                  <a:lnTo>
                    <a:pt x="0" y="214274"/>
                  </a:lnTo>
                  <a:lnTo>
                    <a:pt x="164" y="171634"/>
                  </a:lnTo>
                  <a:lnTo>
                    <a:pt x="4429" y="109935"/>
                  </a:lnTo>
                  <a:lnTo>
                    <a:pt x="23159" y="62886"/>
                  </a:lnTo>
                  <a:lnTo>
                    <a:pt x="62886" y="23159"/>
                  </a:lnTo>
                  <a:lnTo>
                    <a:pt x="109935" y="4429"/>
                  </a:lnTo>
                  <a:lnTo>
                    <a:pt x="171634" y="164"/>
                  </a:lnTo>
                  <a:lnTo>
                    <a:pt x="214274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297211" y="2760751"/>
              <a:ext cx="1005205" cy="1607185"/>
            </a:xfrm>
            <a:custGeom>
              <a:avLst/>
              <a:gdLst/>
              <a:ahLst/>
              <a:cxnLst/>
              <a:rect l="l" t="t" r="r" b="b"/>
              <a:pathLst>
                <a:path w="1005204" h="1607185">
                  <a:moveTo>
                    <a:pt x="162266" y="0"/>
                  </a:moveTo>
                  <a:lnTo>
                    <a:pt x="842531" y="0"/>
                  </a:lnTo>
                  <a:lnTo>
                    <a:pt x="874822" y="124"/>
                  </a:lnTo>
                  <a:lnTo>
                    <a:pt x="921546" y="3354"/>
                  </a:lnTo>
                  <a:lnTo>
                    <a:pt x="957175" y="17537"/>
                  </a:lnTo>
                  <a:lnTo>
                    <a:pt x="987260" y="47622"/>
                  </a:lnTo>
                  <a:lnTo>
                    <a:pt x="1001443" y="83251"/>
                  </a:lnTo>
                  <a:lnTo>
                    <a:pt x="1004673" y="129975"/>
                  </a:lnTo>
                  <a:lnTo>
                    <a:pt x="1004798" y="162266"/>
                  </a:lnTo>
                  <a:lnTo>
                    <a:pt x="1004798" y="1444360"/>
                  </a:lnTo>
                  <a:lnTo>
                    <a:pt x="1003804" y="1502691"/>
                  </a:lnTo>
                  <a:lnTo>
                    <a:pt x="987260" y="1559003"/>
                  </a:lnTo>
                  <a:lnTo>
                    <a:pt x="957175" y="1589088"/>
                  </a:lnTo>
                  <a:lnTo>
                    <a:pt x="921546" y="1603271"/>
                  </a:lnTo>
                  <a:lnTo>
                    <a:pt x="874822" y="1606502"/>
                  </a:lnTo>
                  <a:lnTo>
                    <a:pt x="842531" y="1606626"/>
                  </a:lnTo>
                  <a:lnTo>
                    <a:pt x="162266" y="1606626"/>
                  </a:lnTo>
                  <a:lnTo>
                    <a:pt x="103935" y="1605632"/>
                  </a:lnTo>
                  <a:lnTo>
                    <a:pt x="47622" y="1589088"/>
                  </a:lnTo>
                  <a:lnTo>
                    <a:pt x="17537" y="1559003"/>
                  </a:lnTo>
                  <a:lnTo>
                    <a:pt x="3354" y="1523374"/>
                  </a:lnTo>
                  <a:lnTo>
                    <a:pt x="124" y="1476650"/>
                  </a:lnTo>
                  <a:lnTo>
                    <a:pt x="0" y="1444360"/>
                  </a:lnTo>
                  <a:lnTo>
                    <a:pt x="0" y="162266"/>
                  </a:lnTo>
                  <a:lnTo>
                    <a:pt x="993" y="103935"/>
                  </a:lnTo>
                  <a:lnTo>
                    <a:pt x="17537" y="47622"/>
                  </a:lnTo>
                  <a:lnTo>
                    <a:pt x="47622" y="17537"/>
                  </a:lnTo>
                  <a:lnTo>
                    <a:pt x="83251" y="3354"/>
                  </a:lnTo>
                  <a:lnTo>
                    <a:pt x="129975" y="124"/>
                  </a:lnTo>
                  <a:lnTo>
                    <a:pt x="162266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34019" y="6295618"/>
              <a:ext cx="1110241" cy="10974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16104" y="5892737"/>
              <a:ext cx="1313332" cy="13315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7000" y="6559467"/>
              <a:ext cx="465918" cy="4800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40105" y="6594643"/>
              <a:ext cx="452219" cy="43045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18015" y="6594642"/>
              <a:ext cx="452171" cy="4330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93306" y="6594643"/>
              <a:ext cx="452213" cy="4330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68598" y="6596933"/>
              <a:ext cx="452213" cy="43304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61232" y="6596933"/>
              <a:ext cx="452213" cy="4330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32925" y="6586462"/>
              <a:ext cx="452213" cy="43304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15746" y="6586462"/>
              <a:ext cx="452213" cy="4330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204454" y="6586462"/>
              <a:ext cx="452213" cy="43304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552562" y="3328559"/>
              <a:ext cx="452755" cy="778510"/>
            </a:xfrm>
            <a:custGeom>
              <a:avLst/>
              <a:gdLst/>
              <a:ahLst/>
              <a:cxnLst/>
              <a:rect l="l" t="t" r="r" b="b"/>
              <a:pathLst>
                <a:path w="452754" h="778510">
                  <a:moveTo>
                    <a:pt x="452211" y="0"/>
                  </a:moveTo>
                  <a:lnTo>
                    <a:pt x="0" y="0"/>
                  </a:lnTo>
                  <a:lnTo>
                    <a:pt x="0" y="778156"/>
                  </a:lnTo>
                  <a:lnTo>
                    <a:pt x="452211" y="778156"/>
                  </a:lnTo>
                  <a:lnTo>
                    <a:pt x="452211" y="0"/>
                  </a:lnTo>
                  <a:close/>
                </a:path>
              </a:pathLst>
            </a:custGeom>
            <a:solidFill>
              <a:srgbClr val="FFD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45165" y="3442097"/>
              <a:ext cx="261772" cy="261772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51729" y="7279361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37335" y="3137744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56947" y="3669050"/>
            <a:ext cx="64389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0" dirty="0">
                <a:latin typeface="Century Gothic"/>
                <a:cs typeface="Century Gothic"/>
              </a:rPr>
              <a:t>Pizza</a:t>
            </a:r>
            <a:endParaRPr sz="205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529697" y="2849589"/>
            <a:ext cx="12966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Blocks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665569" y="3416696"/>
            <a:ext cx="14845665" cy="5795010"/>
            <a:chOff x="2665569" y="3416696"/>
            <a:chExt cx="14845665" cy="5795010"/>
          </a:xfrm>
        </p:grpSpPr>
        <p:sp>
          <p:nvSpPr>
            <p:cNvPr id="25" name="object 25"/>
            <p:cNvSpPr/>
            <p:nvPr/>
          </p:nvSpPr>
          <p:spPr>
            <a:xfrm>
              <a:off x="5023295" y="8806699"/>
              <a:ext cx="11173460" cy="378460"/>
            </a:xfrm>
            <a:custGeom>
              <a:avLst/>
              <a:gdLst/>
              <a:ahLst/>
              <a:cxnLst/>
              <a:rect l="l" t="t" r="r" b="b"/>
              <a:pathLst>
                <a:path w="11173460" h="378459">
                  <a:moveTo>
                    <a:pt x="227516" y="0"/>
                  </a:moveTo>
                  <a:lnTo>
                    <a:pt x="10945436" y="0"/>
                  </a:lnTo>
                  <a:lnTo>
                    <a:pt x="10990057" y="157"/>
                  </a:lnTo>
                  <a:lnTo>
                    <a:pt x="11054628" y="4256"/>
                  </a:lnTo>
                  <a:lnTo>
                    <a:pt x="11105237" y="24014"/>
                  </a:lnTo>
                  <a:lnTo>
                    <a:pt x="11148936" y="67715"/>
                  </a:lnTo>
                  <a:lnTo>
                    <a:pt x="11167841" y="113314"/>
                  </a:lnTo>
                  <a:lnTo>
                    <a:pt x="11172506" y="163382"/>
                  </a:lnTo>
                  <a:lnTo>
                    <a:pt x="11172947" y="189130"/>
                  </a:lnTo>
                  <a:lnTo>
                    <a:pt x="11172506" y="214877"/>
                  </a:lnTo>
                  <a:lnTo>
                    <a:pt x="11167841" y="264946"/>
                  </a:lnTo>
                  <a:lnTo>
                    <a:pt x="11148936" y="310544"/>
                  </a:lnTo>
                  <a:lnTo>
                    <a:pt x="11105237" y="354246"/>
                  </a:lnTo>
                  <a:lnTo>
                    <a:pt x="11054628" y="374004"/>
                  </a:lnTo>
                  <a:lnTo>
                    <a:pt x="10990057" y="378103"/>
                  </a:lnTo>
                  <a:lnTo>
                    <a:pt x="10945436" y="378260"/>
                  </a:lnTo>
                  <a:lnTo>
                    <a:pt x="227516" y="378260"/>
                  </a:lnTo>
                  <a:lnTo>
                    <a:pt x="182893" y="378103"/>
                  </a:lnTo>
                  <a:lnTo>
                    <a:pt x="118324" y="374004"/>
                  </a:lnTo>
                  <a:lnTo>
                    <a:pt x="67715" y="354246"/>
                  </a:lnTo>
                  <a:lnTo>
                    <a:pt x="24014" y="310544"/>
                  </a:lnTo>
                  <a:lnTo>
                    <a:pt x="5110" y="264946"/>
                  </a:lnTo>
                  <a:lnTo>
                    <a:pt x="442" y="214877"/>
                  </a:lnTo>
                  <a:lnTo>
                    <a:pt x="0" y="189130"/>
                  </a:lnTo>
                  <a:lnTo>
                    <a:pt x="442" y="163382"/>
                  </a:lnTo>
                  <a:lnTo>
                    <a:pt x="5110" y="113314"/>
                  </a:lnTo>
                  <a:lnTo>
                    <a:pt x="24014" y="67715"/>
                  </a:lnTo>
                  <a:lnTo>
                    <a:pt x="67715" y="24014"/>
                  </a:lnTo>
                  <a:lnTo>
                    <a:pt x="118324" y="4256"/>
                  </a:lnTo>
                  <a:lnTo>
                    <a:pt x="182893" y="157"/>
                  </a:lnTo>
                  <a:lnTo>
                    <a:pt x="227516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81444" y="7011975"/>
              <a:ext cx="2169160" cy="608330"/>
            </a:xfrm>
            <a:custGeom>
              <a:avLst/>
              <a:gdLst/>
              <a:ahLst/>
              <a:cxnLst/>
              <a:rect l="l" t="t" r="r" b="b"/>
              <a:pathLst>
                <a:path w="2169160" h="608329">
                  <a:moveTo>
                    <a:pt x="0" y="607900"/>
                  </a:moveTo>
                  <a:lnTo>
                    <a:pt x="2153595" y="4239"/>
                  </a:lnTo>
                  <a:lnTo>
                    <a:pt x="2168718" y="0"/>
                  </a:lnTo>
                </a:path>
              </a:pathLst>
            </a:custGeom>
            <a:ln w="31412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16386" y="6949671"/>
              <a:ext cx="151765" cy="133350"/>
            </a:xfrm>
            <a:custGeom>
              <a:avLst/>
              <a:gdLst/>
              <a:ahLst/>
              <a:cxnLst/>
              <a:rect l="l" t="t" r="r" b="b"/>
              <a:pathLst>
                <a:path w="151764" h="133350">
                  <a:moveTo>
                    <a:pt x="0" y="0"/>
                  </a:moveTo>
                  <a:lnTo>
                    <a:pt x="37304" y="133086"/>
                  </a:lnTo>
                  <a:lnTo>
                    <a:pt x="151738" y="29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798885" y="3484109"/>
              <a:ext cx="2233295" cy="201930"/>
            </a:xfrm>
            <a:custGeom>
              <a:avLst/>
              <a:gdLst/>
              <a:ahLst/>
              <a:cxnLst/>
              <a:rect l="l" t="t" r="r" b="b"/>
              <a:pathLst>
                <a:path w="2233295" h="201929">
                  <a:moveTo>
                    <a:pt x="2232899" y="201861"/>
                  </a:moveTo>
                  <a:lnTo>
                    <a:pt x="15642" y="1414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76874" y="3416696"/>
              <a:ext cx="144145" cy="137795"/>
            </a:xfrm>
            <a:custGeom>
              <a:avLst/>
              <a:gdLst/>
              <a:ahLst/>
              <a:cxnLst/>
              <a:rect l="l" t="t" r="r" b="b"/>
              <a:pathLst>
                <a:path w="144144" h="137795">
                  <a:moveTo>
                    <a:pt x="143876" y="0"/>
                  </a:moveTo>
                  <a:lnTo>
                    <a:pt x="0" y="56383"/>
                  </a:lnTo>
                  <a:lnTo>
                    <a:pt x="131432" y="137654"/>
                  </a:lnTo>
                  <a:lnTo>
                    <a:pt x="143876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418369" y="7293802"/>
              <a:ext cx="3011170" cy="0"/>
            </a:xfrm>
            <a:custGeom>
              <a:avLst/>
              <a:gdLst/>
              <a:ahLst/>
              <a:cxnLst/>
              <a:rect l="l" t="t" r="r" b="b"/>
              <a:pathLst>
                <a:path w="3011169">
                  <a:moveTo>
                    <a:pt x="3011016" y="0"/>
                  </a:moveTo>
                  <a:lnTo>
                    <a:pt x="15706" y="0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CA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295857" y="722469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30" h="138429">
                  <a:moveTo>
                    <a:pt x="138215" y="0"/>
                  </a:moveTo>
                  <a:lnTo>
                    <a:pt x="0" y="69107"/>
                  </a:lnTo>
                  <a:lnTo>
                    <a:pt x="138215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FCA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218776" y="6465098"/>
              <a:ext cx="3208020" cy="728980"/>
            </a:xfrm>
            <a:custGeom>
              <a:avLst/>
              <a:gdLst/>
              <a:ahLst/>
              <a:cxnLst/>
              <a:rect l="l" t="t" r="r" b="b"/>
              <a:pathLst>
                <a:path w="3208019" h="728979">
                  <a:moveTo>
                    <a:pt x="3207803" y="728799"/>
                  </a:moveTo>
                  <a:lnTo>
                    <a:pt x="15316" y="3479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099309" y="6401187"/>
              <a:ext cx="150495" cy="135255"/>
            </a:xfrm>
            <a:custGeom>
              <a:avLst/>
              <a:gdLst/>
              <a:ahLst/>
              <a:cxnLst/>
              <a:rect l="l" t="t" r="r" b="b"/>
              <a:pathLst>
                <a:path w="150494" h="135254">
                  <a:moveTo>
                    <a:pt x="150100" y="0"/>
                  </a:moveTo>
                  <a:lnTo>
                    <a:pt x="0" y="36769"/>
                  </a:lnTo>
                  <a:lnTo>
                    <a:pt x="119472" y="134781"/>
                  </a:lnTo>
                  <a:lnTo>
                    <a:pt x="15010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124977" y="4647461"/>
              <a:ext cx="3368040" cy="2498725"/>
            </a:xfrm>
            <a:custGeom>
              <a:avLst/>
              <a:gdLst/>
              <a:ahLst/>
              <a:cxnLst/>
              <a:rect l="l" t="t" r="r" b="b"/>
              <a:pathLst>
                <a:path w="3368040" h="2498725">
                  <a:moveTo>
                    <a:pt x="3368008" y="2498150"/>
                  </a:moveTo>
                  <a:lnTo>
                    <a:pt x="12614" y="9356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8BA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026577" y="4574476"/>
              <a:ext cx="152400" cy="138430"/>
            </a:xfrm>
            <a:custGeom>
              <a:avLst/>
              <a:gdLst/>
              <a:ahLst/>
              <a:cxnLst/>
              <a:rect l="l" t="t" r="r" b="b"/>
              <a:pathLst>
                <a:path w="152400" h="138429">
                  <a:moveTo>
                    <a:pt x="0" y="0"/>
                  </a:moveTo>
                  <a:lnTo>
                    <a:pt x="69840" y="137847"/>
                  </a:lnTo>
                  <a:lnTo>
                    <a:pt x="152183" y="268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BA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335542" y="5776101"/>
              <a:ext cx="3159760" cy="1426210"/>
            </a:xfrm>
            <a:custGeom>
              <a:avLst/>
              <a:gdLst/>
              <a:ahLst/>
              <a:cxnLst/>
              <a:rect l="l" t="t" r="r" b="b"/>
              <a:pathLst>
                <a:path w="3159759" h="1426209">
                  <a:moveTo>
                    <a:pt x="3159349" y="1426028"/>
                  </a:moveTo>
                  <a:lnTo>
                    <a:pt x="14315" y="6461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1DB1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223881" y="5719574"/>
              <a:ext cx="154940" cy="126364"/>
            </a:xfrm>
            <a:custGeom>
              <a:avLst/>
              <a:gdLst/>
              <a:ahLst/>
              <a:cxnLst/>
              <a:rect l="l" t="t" r="r" b="b"/>
              <a:pathLst>
                <a:path w="154940" h="126364">
                  <a:moveTo>
                    <a:pt x="154414" y="0"/>
                  </a:moveTo>
                  <a:lnTo>
                    <a:pt x="0" y="6126"/>
                  </a:lnTo>
                  <a:lnTo>
                    <a:pt x="97546" y="125977"/>
                  </a:lnTo>
                  <a:lnTo>
                    <a:pt x="154414" y="0"/>
                  </a:lnTo>
                  <a:close/>
                </a:path>
              </a:pathLst>
            </a:custGeom>
            <a:solidFill>
              <a:srgbClr val="1DB1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669017" y="3277161"/>
            <a:ext cx="1729739" cy="536575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62255" marR="5080" indent="-250190">
              <a:lnSpc>
                <a:spcPts val="1850"/>
              </a:lnSpc>
              <a:spcBef>
                <a:spcPts val="430"/>
              </a:spcBef>
            </a:pPr>
            <a:r>
              <a:rPr sz="1800" b="1" dirty="0">
                <a:latin typeface="Century Gothic"/>
                <a:cs typeface="Century Gothic"/>
              </a:rPr>
              <a:t>MLP</a:t>
            </a:r>
            <a:r>
              <a:rPr sz="1800" b="1" spc="-155" dirty="0">
                <a:latin typeface="Century Gothic"/>
                <a:cs typeface="Century Gothic"/>
              </a:rPr>
              <a:t> </a:t>
            </a:r>
            <a:r>
              <a:rPr sz="1800" b="1" dirty="0">
                <a:latin typeface="Century Gothic"/>
                <a:cs typeface="Century Gothic"/>
              </a:rPr>
              <a:t>=</a:t>
            </a:r>
            <a:r>
              <a:rPr sz="1800" b="1" spc="-155" dirty="0">
                <a:latin typeface="Century Gothic"/>
                <a:cs typeface="Century Gothic"/>
              </a:rPr>
              <a:t> </a:t>
            </a:r>
            <a:r>
              <a:rPr sz="1800" b="1" spc="-40" dirty="0">
                <a:latin typeface="Century Gothic"/>
                <a:cs typeface="Century Gothic"/>
              </a:rPr>
              <a:t>Multilayer </a:t>
            </a:r>
            <a:r>
              <a:rPr sz="1800" b="1" spc="-10" dirty="0">
                <a:latin typeface="Century Gothic"/>
                <a:cs typeface="Century Gothic"/>
              </a:rPr>
              <a:t>perceptron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591822" y="7017001"/>
            <a:ext cx="128460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0" dirty="0">
                <a:solidFill>
                  <a:srgbClr val="FFFFFF"/>
                </a:solidFill>
                <a:latin typeface="Century Gothic"/>
                <a:cs typeface="Century Gothic"/>
              </a:rPr>
              <a:t>Layers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1690502" y="3142088"/>
            <a:ext cx="5868670" cy="4136390"/>
            <a:chOff x="11690502" y="3142088"/>
            <a:chExt cx="5868670" cy="4136390"/>
          </a:xfrm>
        </p:grpSpPr>
        <p:sp>
          <p:nvSpPr>
            <p:cNvPr id="41" name="object 41"/>
            <p:cNvSpPr/>
            <p:nvPr/>
          </p:nvSpPr>
          <p:spPr>
            <a:xfrm>
              <a:off x="15142598" y="3157963"/>
              <a:ext cx="2342515" cy="121285"/>
            </a:xfrm>
            <a:custGeom>
              <a:avLst/>
              <a:gdLst/>
              <a:ahLst/>
              <a:cxnLst/>
              <a:rect l="l" t="t" r="r" b="b"/>
              <a:pathLst>
                <a:path w="2342515" h="121285">
                  <a:moveTo>
                    <a:pt x="2342073" y="0"/>
                  </a:moveTo>
                  <a:lnTo>
                    <a:pt x="15685" y="120467"/>
                  </a:lnTo>
                  <a:lnTo>
                    <a:pt x="0" y="121279"/>
                  </a:lnTo>
                </a:path>
              </a:pathLst>
            </a:custGeom>
            <a:ln w="31412">
              <a:solidFill>
                <a:srgbClr val="AF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5020244" y="3209416"/>
              <a:ext cx="141605" cy="138430"/>
            </a:xfrm>
            <a:custGeom>
              <a:avLst/>
              <a:gdLst/>
              <a:ahLst/>
              <a:cxnLst/>
              <a:rect l="l" t="t" r="r" b="b"/>
              <a:pathLst>
                <a:path w="141605" h="138429">
                  <a:moveTo>
                    <a:pt x="134456" y="0"/>
                  </a:moveTo>
                  <a:lnTo>
                    <a:pt x="0" y="76163"/>
                  </a:lnTo>
                  <a:lnTo>
                    <a:pt x="141608" y="138030"/>
                  </a:lnTo>
                  <a:lnTo>
                    <a:pt x="134456" y="0"/>
                  </a:lnTo>
                  <a:close/>
                </a:path>
              </a:pathLst>
            </a:custGeom>
            <a:solidFill>
              <a:srgbClr val="AF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066497" y="4008156"/>
              <a:ext cx="3476625" cy="3129915"/>
            </a:xfrm>
            <a:custGeom>
              <a:avLst/>
              <a:gdLst/>
              <a:ahLst/>
              <a:cxnLst/>
              <a:rect l="l" t="t" r="r" b="b"/>
              <a:pathLst>
                <a:path w="3476625" h="3129915">
                  <a:moveTo>
                    <a:pt x="3476361" y="3129450"/>
                  </a:moveTo>
                  <a:lnTo>
                    <a:pt x="11673" y="10508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56C1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975438" y="3926190"/>
              <a:ext cx="149225" cy="144145"/>
            </a:xfrm>
            <a:custGeom>
              <a:avLst/>
              <a:gdLst/>
              <a:ahLst/>
              <a:cxnLst/>
              <a:rect l="l" t="t" r="r" b="b"/>
              <a:pathLst>
                <a:path w="149225" h="144145">
                  <a:moveTo>
                    <a:pt x="0" y="0"/>
                  </a:moveTo>
                  <a:lnTo>
                    <a:pt x="56490" y="143835"/>
                  </a:lnTo>
                  <a:lnTo>
                    <a:pt x="148969" y="41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C1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1814764" y="6227018"/>
              <a:ext cx="1154430" cy="1035685"/>
            </a:xfrm>
            <a:custGeom>
              <a:avLst/>
              <a:gdLst/>
              <a:ahLst/>
              <a:cxnLst/>
              <a:rect l="l" t="t" r="r" b="b"/>
              <a:pathLst>
                <a:path w="1154429" h="1035684">
                  <a:moveTo>
                    <a:pt x="1153888" y="1035570"/>
                  </a:moveTo>
                  <a:lnTo>
                    <a:pt x="11689" y="10490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FCA7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723590" y="6145192"/>
              <a:ext cx="149225" cy="144145"/>
            </a:xfrm>
            <a:custGeom>
              <a:avLst/>
              <a:gdLst/>
              <a:ahLst/>
              <a:cxnLst/>
              <a:rect l="l" t="t" r="r" b="b"/>
              <a:pathLst>
                <a:path w="149225" h="144145">
                  <a:moveTo>
                    <a:pt x="0" y="0"/>
                  </a:moveTo>
                  <a:lnTo>
                    <a:pt x="56710" y="143749"/>
                  </a:lnTo>
                  <a:lnTo>
                    <a:pt x="149021" y="40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A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812869" y="4371596"/>
              <a:ext cx="934085" cy="46355"/>
            </a:xfrm>
            <a:custGeom>
              <a:avLst/>
              <a:gdLst/>
              <a:ahLst/>
              <a:cxnLst/>
              <a:rect l="l" t="t" r="r" b="b"/>
              <a:pathLst>
                <a:path w="934084" h="46354">
                  <a:moveTo>
                    <a:pt x="933579" y="0"/>
                  </a:moveTo>
                  <a:lnTo>
                    <a:pt x="15687" y="45044"/>
                  </a:lnTo>
                  <a:lnTo>
                    <a:pt x="0" y="45813"/>
                  </a:lnTo>
                </a:path>
              </a:pathLst>
            </a:custGeom>
            <a:ln w="31412">
              <a:solidFill>
                <a:srgbClr val="AFB8B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690502" y="4347616"/>
              <a:ext cx="141605" cy="138430"/>
            </a:xfrm>
            <a:custGeom>
              <a:avLst/>
              <a:gdLst/>
              <a:ahLst/>
              <a:cxnLst/>
              <a:rect l="l" t="t" r="r" b="b"/>
              <a:pathLst>
                <a:path w="141604" h="138429">
                  <a:moveTo>
                    <a:pt x="134666" y="0"/>
                  </a:moveTo>
                  <a:lnTo>
                    <a:pt x="0" y="75799"/>
                  </a:lnTo>
                  <a:lnTo>
                    <a:pt x="141440" y="138049"/>
                  </a:lnTo>
                  <a:lnTo>
                    <a:pt x="134666" y="0"/>
                  </a:lnTo>
                  <a:close/>
                </a:path>
              </a:pathLst>
            </a:custGeom>
            <a:solidFill>
              <a:srgbClr val="AFB8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2998798" y="3557843"/>
              <a:ext cx="1601470" cy="1242060"/>
            </a:xfrm>
            <a:custGeom>
              <a:avLst/>
              <a:gdLst/>
              <a:ahLst/>
              <a:cxnLst/>
              <a:rect l="l" t="t" r="r" b="b"/>
              <a:pathLst>
                <a:path w="1601469" h="1242060">
                  <a:moveTo>
                    <a:pt x="103684" y="0"/>
                  </a:moveTo>
                  <a:lnTo>
                    <a:pt x="1497172" y="0"/>
                  </a:lnTo>
                  <a:lnTo>
                    <a:pt x="1517804" y="79"/>
                  </a:lnTo>
                  <a:lnTo>
                    <a:pt x="1558023" y="5081"/>
                  </a:lnTo>
                  <a:lnTo>
                    <a:pt x="1589649" y="30429"/>
                  </a:lnTo>
                  <a:lnTo>
                    <a:pt x="1600776" y="83051"/>
                  </a:lnTo>
                  <a:lnTo>
                    <a:pt x="1600855" y="103684"/>
                  </a:lnTo>
                  <a:lnTo>
                    <a:pt x="1600855" y="1138348"/>
                  </a:lnTo>
                  <a:lnTo>
                    <a:pt x="1598712" y="1188837"/>
                  </a:lnTo>
                  <a:lnTo>
                    <a:pt x="1570426" y="1230827"/>
                  </a:lnTo>
                  <a:lnTo>
                    <a:pt x="1517804" y="1241954"/>
                  </a:lnTo>
                  <a:lnTo>
                    <a:pt x="1497172" y="1242033"/>
                  </a:lnTo>
                  <a:lnTo>
                    <a:pt x="103684" y="1242033"/>
                  </a:lnTo>
                  <a:lnTo>
                    <a:pt x="53196" y="1239890"/>
                  </a:lnTo>
                  <a:lnTo>
                    <a:pt x="11206" y="1211603"/>
                  </a:lnTo>
                  <a:lnTo>
                    <a:pt x="79" y="1158981"/>
                  </a:lnTo>
                  <a:lnTo>
                    <a:pt x="0" y="1138348"/>
                  </a:lnTo>
                  <a:lnTo>
                    <a:pt x="0" y="103684"/>
                  </a:lnTo>
                  <a:lnTo>
                    <a:pt x="2143" y="53196"/>
                  </a:lnTo>
                  <a:lnTo>
                    <a:pt x="30429" y="11206"/>
                  </a:lnTo>
                  <a:lnTo>
                    <a:pt x="83051" y="79"/>
                  </a:lnTo>
                  <a:lnTo>
                    <a:pt x="103684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025069" y="5291608"/>
              <a:ext cx="1601470" cy="1456690"/>
            </a:xfrm>
            <a:custGeom>
              <a:avLst/>
              <a:gdLst/>
              <a:ahLst/>
              <a:cxnLst/>
              <a:rect l="l" t="t" r="r" b="b"/>
              <a:pathLst>
                <a:path w="1601469" h="1456690">
                  <a:moveTo>
                    <a:pt x="99999" y="0"/>
                  </a:moveTo>
                  <a:lnTo>
                    <a:pt x="1500856" y="0"/>
                  </a:lnTo>
                  <a:lnTo>
                    <a:pt x="1520756" y="76"/>
                  </a:lnTo>
                  <a:lnTo>
                    <a:pt x="1559546" y="4900"/>
                  </a:lnTo>
                  <a:lnTo>
                    <a:pt x="1590048" y="29348"/>
                  </a:lnTo>
                  <a:lnTo>
                    <a:pt x="1600779" y="80099"/>
                  </a:lnTo>
                  <a:lnTo>
                    <a:pt x="1600855" y="99999"/>
                  </a:lnTo>
                  <a:lnTo>
                    <a:pt x="1600855" y="1356537"/>
                  </a:lnTo>
                  <a:lnTo>
                    <a:pt x="1598788" y="1405231"/>
                  </a:lnTo>
                  <a:lnTo>
                    <a:pt x="1571508" y="1445728"/>
                  </a:lnTo>
                  <a:lnTo>
                    <a:pt x="1520756" y="1456460"/>
                  </a:lnTo>
                  <a:lnTo>
                    <a:pt x="1500856" y="1456536"/>
                  </a:lnTo>
                  <a:lnTo>
                    <a:pt x="99999" y="1456536"/>
                  </a:lnTo>
                  <a:lnTo>
                    <a:pt x="51305" y="1454469"/>
                  </a:lnTo>
                  <a:lnTo>
                    <a:pt x="10808" y="1427188"/>
                  </a:lnTo>
                  <a:lnTo>
                    <a:pt x="76" y="1376437"/>
                  </a:lnTo>
                  <a:lnTo>
                    <a:pt x="0" y="1356537"/>
                  </a:lnTo>
                  <a:lnTo>
                    <a:pt x="0" y="99999"/>
                  </a:lnTo>
                  <a:lnTo>
                    <a:pt x="2067" y="51305"/>
                  </a:lnTo>
                  <a:lnTo>
                    <a:pt x="29348" y="10808"/>
                  </a:lnTo>
                  <a:lnTo>
                    <a:pt x="80099" y="76"/>
                  </a:lnTo>
                  <a:lnTo>
                    <a:pt x="99999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822389" y="3257003"/>
              <a:ext cx="2664460" cy="561975"/>
            </a:xfrm>
            <a:custGeom>
              <a:avLst/>
              <a:gdLst/>
              <a:ahLst/>
              <a:cxnLst/>
              <a:rect l="l" t="t" r="r" b="b"/>
              <a:pathLst>
                <a:path w="2664459" h="561975">
                  <a:moveTo>
                    <a:pt x="2663999" y="0"/>
                  </a:moveTo>
                  <a:lnTo>
                    <a:pt x="15368" y="558665"/>
                  </a:lnTo>
                  <a:lnTo>
                    <a:pt x="0" y="561907"/>
                  </a:lnTo>
                </a:path>
              </a:pathLst>
            </a:custGeom>
            <a:ln w="31412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4702515" y="3748049"/>
              <a:ext cx="149860" cy="135255"/>
            </a:xfrm>
            <a:custGeom>
              <a:avLst/>
              <a:gdLst/>
              <a:ahLst/>
              <a:cxnLst/>
              <a:rect l="l" t="t" r="r" b="b"/>
              <a:pathLst>
                <a:path w="149859" h="135254">
                  <a:moveTo>
                    <a:pt x="120980" y="0"/>
                  </a:moveTo>
                  <a:lnTo>
                    <a:pt x="0" y="96145"/>
                  </a:lnTo>
                  <a:lnTo>
                    <a:pt x="149503" y="135239"/>
                  </a:lnTo>
                  <a:lnTo>
                    <a:pt x="120980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4769434" y="3361241"/>
              <a:ext cx="2701290" cy="2049780"/>
            </a:xfrm>
            <a:custGeom>
              <a:avLst/>
              <a:gdLst/>
              <a:ahLst/>
              <a:cxnLst/>
              <a:rect l="l" t="t" r="r" b="b"/>
              <a:pathLst>
                <a:path w="2701290" h="2049779">
                  <a:moveTo>
                    <a:pt x="2700829" y="0"/>
                  </a:moveTo>
                  <a:lnTo>
                    <a:pt x="12511" y="2040129"/>
                  </a:lnTo>
                  <a:lnTo>
                    <a:pt x="0" y="2049623"/>
                  </a:lnTo>
                </a:path>
              </a:pathLst>
            </a:custGeom>
            <a:ln w="31412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671846" y="5346319"/>
              <a:ext cx="152400" cy="139065"/>
            </a:xfrm>
            <a:custGeom>
              <a:avLst/>
              <a:gdLst/>
              <a:ahLst/>
              <a:cxnLst/>
              <a:rect l="l" t="t" r="r" b="b"/>
              <a:pathLst>
                <a:path w="152400" h="139064">
                  <a:moveTo>
                    <a:pt x="68322" y="0"/>
                  </a:moveTo>
                  <a:lnTo>
                    <a:pt x="0" y="138605"/>
                  </a:lnTo>
                  <a:lnTo>
                    <a:pt x="151880" y="110101"/>
                  </a:lnTo>
                  <a:lnTo>
                    <a:pt x="68322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14781268" y="10530280"/>
            <a:ext cx="19183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ViT</a:t>
            </a:r>
            <a:r>
              <a:rPr sz="1800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36833" y="4817622"/>
            <a:ext cx="30562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50" dirty="0">
                <a:solidFill>
                  <a:srgbClr val="16E7CF"/>
                </a:solidFill>
                <a:latin typeface="Century Gothic"/>
                <a:cs typeface="Century Gothic"/>
              </a:rPr>
              <a:t>FoodVision</a:t>
            </a:r>
            <a:r>
              <a:rPr sz="3300" b="1" spc="-31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40" dirty="0">
                <a:solidFill>
                  <a:srgbClr val="16E7CF"/>
                </a:solidFill>
                <a:latin typeface="Century Gothic"/>
                <a:cs typeface="Century Gothic"/>
              </a:rPr>
              <a:t>Mini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57" name="object 5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44793" y="5320567"/>
            <a:ext cx="1235565" cy="418835"/>
          </a:xfrm>
          <a:prstGeom prst="rect">
            <a:avLst/>
          </a:prstGeom>
        </p:spPr>
      </p:pic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780" dirty="0"/>
              <a:t>ViT</a:t>
            </a:r>
            <a:r>
              <a:rPr spc="-645" dirty="0"/>
              <a:t> </a:t>
            </a:r>
            <a:r>
              <a:rPr spc="-35" dirty="0"/>
              <a:t>Overview:</a:t>
            </a:r>
            <a:r>
              <a:rPr spc="-640" dirty="0"/>
              <a:t> </a:t>
            </a:r>
            <a:r>
              <a:rPr spc="225" dirty="0"/>
              <a:t>Inputs</a:t>
            </a:r>
            <a:r>
              <a:rPr spc="-645" dirty="0"/>
              <a:t> </a:t>
            </a:r>
            <a:r>
              <a:rPr spc="-425" dirty="0"/>
              <a:t>and</a:t>
            </a:r>
            <a:r>
              <a:rPr spc="-640" dirty="0"/>
              <a:t> </a:t>
            </a:r>
            <a:r>
              <a:rPr spc="340" dirty="0"/>
              <a:t>Outputs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7331" y="2257451"/>
            <a:ext cx="19370040" cy="6788784"/>
            <a:chOff x="367331" y="2257451"/>
            <a:chExt cx="19370040" cy="678878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331" y="2701623"/>
              <a:ext cx="9877946" cy="634426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1716" y="2811223"/>
              <a:ext cx="8930138" cy="44163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5478" y="6070565"/>
              <a:ext cx="942306" cy="9314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4687" y="6285807"/>
              <a:ext cx="417924" cy="4305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92466" y="6318038"/>
              <a:ext cx="384553" cy="3660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1776" y="6310512"/>
              <a:ext cx="393791" cy="377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20374" y="6320328"/>
              <a:ext cx="382377" cy="3661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32919" y="6318038"/>
              <a:ext cx="382300" cy="36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6319" y="6323272"/>
              <a:ext cx="371375" cy="3556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8537" y="6319837"/>
              <a:ext cx="382114" cy="3659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70756" y="6309366"/>
              <a:ext cx="384363" cy="3680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84156" y="6319837"/>
              <a:ext cx="378656" cy="36261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616943" y="4743333"/>
              <a:ext cx="9117424" cy="165898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096941" y="5115665"/>
              <a:ext cx="1655445" cy="1812289"/>
            </a:xfrm>
            <a:custGeom>
              <a:avLst/>
              <a:gdLst/>
              <a:ahLst/>
              <a:cxnLst/>
              <a:rect l="l" t="t" r="r" b="b"/>
              <a:pathLst>
                <a:path w="1655445" h="1812290">
                  <a:moveTo>
                    <a:pt x="1654874" y="0"/>
                  </a:moveTo>
                  <a:lnTo>
                    <a:pt x="1644282" y="11597"/>
                  </a:lnTo>
                  <a:lnTo>
                    <a:pt x="0" y="1811919"/>
                  </a:lnTo>
                </a:path>
              </a:pathLst>
            </a:custGeom>
            <a:ln w="31412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690187" y="5025207"/>
              <a:ext cx="144780" cy="149225"/>
            </a:xfrm>
            <a:custGeom>
              <a:avLst/>
              <a:gdLst/>
              <a:ahLst/>
              <a:cxnLst/>
              <a:rect l="l" t="t" r="r" b="b"/>
              <a:pathLst>
                <a:path w="144779" h="149225">
                  <a:moveTo>
                    <a:pt x="144246" y="0"/>
                  </a:moveTo>
                  <a:lnTo>
                    <a:pt x="0" y="55450"/>
                  </a:lnTo>
                  <a:lnTo>
                    <a:pt x="102059" y="148660"/>
                  </a:lnTo>
                  <a:lnTo>
                    <a:pt x="144246" y="0"/>
                  </a:lnTo>
                  <a:close/>
                </a:path>
              </a:pathLst>
            </a:custGeom>
            <a:solidFill>
              <a:srgbClr val="EF5F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604130" y="5891307"/>
              <a:ext cx="1055370" cy="894080"/>
            </a:xfrm>
            <a:custGeom>
              <a:avLst/>
              <a:gdLst/>
              <a:ahLst/>
              <a:cxnLst/>
              <a:rect l="l" t="t" r="r" b="b"/>
              <a:pathLst>
                <a:path w="1055370" h="894079">
                  <a:moveTo>
                    <a:pt x="1055101" y="893491"/>
                  </a:moveTo>
                  <a:lnTo>
                    <a:pt x="1043115" y="883341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02585" y="6721909"/>
              <a:ext cx="150495" cy="142240"/>
            </a:xfrm>
            <a:custGeom>
              <a:avLst/>
              <a:gdLst/>
              <a:ahLst/>
              <a:cxnLst/>
              <a:rect l="l" t="t" r="r" b="b"/>
              <a:pathLst>
                <a:path w="150495" h="142240">
                  <a:moveTo>
                    <a:pt x="89320" y="0"/>
                  </a:moveTo>
                  <a:lnTo>
                    <a:pt x="0" y="105476"/>
                  </a:lnTo>
                  <a:lnTo>
                    <a:pt x="150136" y="142059"/>
                  </a:lnTo>
                  <a:lnTo>
                    <a:pt x="89320" y="0"/>
                  </a:lnTo>
                  <a:close/>
                </a:path>
              </a:pathLst>
            </a:custGeom>
            <a:solidFill>
              <a:srgbClr val="EF5F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128376" y="5377908"/>
              <a:ext cx="1545590" cy="116205"/>
            </a:xfrm>
            <a:custGeom>
              <a:avLst/>
              <a:gdLst/>
              <a:ahLst/>
              <a:cxnLst/>
              <a:rect l="l" t="t" r="r" b="b"/>
              <a:pathLst>
                <a:path w="1545590" h="116204">
                  <a:moveTo>
                    <a:pt x="0" y="116155"/>
                  </a:moveTo>
                  <a:lnTo>
                    <a:pt x="1529802" y="1177"/>
                  </a:lnTo>
                  <a:lnTo>
                    <a:pt x="1545465" y="0"/>
                  </a:lnTo>
                </a:path>
              </a:pathLst>
            </a:custGeom>
            <a:ln w="31412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652995" y="5310172"/>
              <a:ext cx="143510" cy="138430"/>
            </a:xfrm>
            <a:custGeom>
              <a:avLst/>
              <a:gdLst/>
              <a:ahLst/>
              <a:cxnLst/>
              <a:rect l="l" t="t" r="r" b="b"/>
              <a:pathLst>
                <a:path w="143509" h="138429">
                  <a:moveTo>
                    <a:pt x="0" y="0"/>
                  </a:moveTo>
                  <a:lnTo>
                    <a:pt x="10366" y="137827"/>
                  </a:lnTo>
                  <a:lnTo>
                    <a:pt x="143011" y="58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76440" y="3953899"/>
              <a:ext cx="1693545" cy="1750695"/>
            </a:xfrm>
            <a:custGeom>
              <a:avLst/>
              <a:gdLst/>
              <a:ahLst/>
              <a:cxnLst/>
              <a:rect l="l" t="t" r="r" b="b"/>
              <a:pathLst>
                <a:path w="1693545" h="1750695">
                  <a:moveTo>
                    <a:pt x="0" y="0"/>
                  </a:moveTo>
                  <a:lnTo>
                    <a:pt x="1682386" y="1739188"/>
                  </a:lnTo>
                  <a:lnTo>
                    <a:pt x="1693307" y="1750477"/>
                  </a:lnTo>
                </a:path>
              </a:pathLst>
            </a:custGeom>
            <a:ln w="31412">
              <a:solidFill>
                <a:srgbClr val="7DCB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709160" y="5645039"/>
              <a:ext cx="146050" cy="147955"/>
            </a:xfrm>
            <a:custGeom>
              <a:avLst/>
              <a:gdLst/>
              <a:ahLst/>
              <a:cxnLst/>
              <a:rect l="l" t="t" r="r" b="b"/>
              <a:pathLst>
                <a:path w="146050" h="147954">
                  <a:moveTo>
                    <a:pt x="99337" y="0"/>
                  </a:moveTo>
                  <a:lnTo>
                    <a:pt x="0" y="96096"/>
                  </a:lnTo>
                  <a:lnTo>
                    <a:pt x="145765" y="147390"/>
                  </a:lnTo>
                  <a:lnTo>
                    <a:pt x="99337" y="0"/>
                  </a:lnTo>
                  <a:close/>
                </a:path>
              </a:pathLst>
            </a:custGeom>
            <a:solidFill>
              <a:srgbClr val="7DC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45504" y="3739812"/>
              <a:ext cx="7714615" cy="2358390"/>
            </a:xfrm>
            <a:custGeom>
              <a:avLst/>
              <a:gdLst/>
              <a:ahLst/>
              <a:cxnLst/>
              <a:rect l="l" t="t" r="r" b="b"/>
              <a:pathLst>
                <a:path w="7714615" h="2358390">
                  <a:moveTo>
                    <a:pt x="0" y="0"/>
                  </a:moveTo>
                  <a:lnTo>
                    <a:pt x="7699110" y="2353477"/>
                  </a:lnTo>
                  <a:lnTo>
                    <a:pt x="7714130" y="2358068"/>
                  </a:lnTo>
                </a:path>
              </a:pathLst>
            </a:custGeom>
            <a:ln w="31412">
              <a:solidFill>
                <a:srgbClr val="FFD8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0724417" y="6027200"/>
              <a:ext cx="152400" cy="132715"/>
            </a:xfrm>
            <a:custGeom>
              <a:avLst/>
              <a:gdLst/>
              <a:ahLst/>
              <a:cxnLst/>
              <a:rect l="l" t="t" r="r" b="b"/>
              <a:pathLst>
                <a:path w="152400" h="132714">
                  <a:moveTo>
                    <a:pt x="40396" y="0"/>
                  </a:moveTo>
                  <a:lnTo>
                    <a:pt x="0" y="132178"/>
                  </a:lnTo>
                  <a:lnTo>
                    <a:pt x="152372" y="106494"/>
                  </a:lnTo>
                  <a:lnTo>
                    <a:pt x="40396" y="0"/>
                  </a:lnTo>
                  <a:close/>
                </a:path>
              </a:pathLst>
            </a:custGeom>
            <a:solidFill>
              <a:srgbClr val="FFD8A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97484" y="6703710"/>
              <a:ext cx="1231900" cy="474345"/>
            </a:xfrm>
            <a:custGeom>
              <a:avLst/>
              <a:gdLst/>
              <a:ahLst/>
              <a:cxnLst/>
              <a:rect l="l" t="t" r="r" b="b"/>
              <a:pathLst>
                <a:path w="1231900" h="474345">
                  <a:moveTo>
                    <a:pt x="141367" y="0"/>
                  </a:moveTo>
                  <a:lnTo>
                    <a:pt x="1090016" y="0"/>
                  </a:lnTo>
                  <a:lnTo>
                    <a:pt x="1118147" y="108"/>
                  </a:lnTo>
                  <a:lnTo>
                    <a:pt x="1158853" y="2922"/>
                  </a:lnTo>
                  <a:lnTo>
                    <a:pt x="1204425" y="26957"/>
                  </a:lnTo>
                  <a:lnTo>
                    <a:pt x="1228460" y="72529"/>
                  </a:lnTo>
                  <a:lnTo>
                    <a:pt x="1231275" y="113235"/>
                  </a:lnTo>
                  <a:lnTo>
                    <a:pt x="1231383" y="141367"/>
                  </a:lnTo>
                  <a:lnTo>
                    <a:pt x="1231383" y="332785"/>
                  </a:lnTo>
                  <a:lnTo>
                    <a:pt x="1230517" y="383604"/>
                  </a:lnTo>
                  <a:lnTo>
                    <a:pt x="1216104" y="432664"/>
                  </a:lnTo>
                  <a:lnTo>
                    <a:pt x="1172984" y="467225"/>
                  </a:lnTo>
                  <a:lnTo>
                    <a:pt x="1118147" y="474044"/>
                  </a:lnTo>
                  <a:lnTo>
                    <a:pt x="1090016" y="474153"/>
                  </a:lnTo>
                  <a:lnTo>
                    <a:pt x="141367" y="474153"/>
                  </a:lnTo>
                  <a:lnTo>
                    <a:pt x="90549" y="473287"/>
                  </a:lnTo>
                  <a:lnTo>
                    <a:pt x="41489" y="458874"/>
                  </a:lnTo>
                  <a:lnTo>
                    <a:pt x="6927" y="415754"/>
                  </a:lnTo>
                  <a:lnTo>
                    <a:pt x="108" y="360917"/>
                  </a:lnTo>
                  <a:lnTo>
                    <a:pt x="0" y="332785"/>
                  </a:lnTo>
                  <a:lnTo>
                    <a:pt x="0" y="141367"/>
                  </a:lnTo>
                  <a:lnTo>
                    <a:pt x="865" y="90549"/>
                  </a:lnTo>
                  <a:lnTo>
                    <a:pt x="15279" y="41489"/>
                  </a:lnTo>
                  <a:lnTo>
                    <a:pt x="58399" y="6927"/>
                  </a:lnTo>
                  <a:lnTo>
                    <a:pt x="113235" y="108"/>
                  </a:lnTo>
                  <a:lnTo>
                    <a:pt x="141367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07954" y="6052407"/>
              <a:ext cx="1231900" cy="329565"/>
            </a:xfrm>
            <a:custGeom>
              <a:avLst/>
              <a:gdLst/>
              <a:ahLst/>
              <a:cxnLst/>
              <a:rect l="l" t="t" r="r" b="b"/>
              <a:pathLst>
                <a:path w="1231900" h="329564">
                  <a:moveTo>
                    <a:pt x="228844" y="0"/>
                  </a:moveTo>
                  <a:lnTo>
                    <a:pt x="1002538" y="0"/>
                  </a:lnTo>
                  <a:lnTo>
                    <a:pt x="1046988" y="147"/>
                  </a:lnTo>
                  <a:lnTo>
                    <a:pt x="1111307" y="3983"/>
                  </a:lnTo>
                  <a:lnTo>
                    <a:pt x="1162645" y="23771"/>
                  </a:lnTo>
                  <a:lnTo>
                    <a:pt x="1207611" y="68737"/>
                  </a:lnTo>
                  <a:lnTo>
                    <a:pt x="1226213" y="112011"/>
                  </a:lnTo>
                  <a:lnTo>
                    <a:pt x="1231383" y="164727"/>
                  </a:lnTo>
                  <a:lnTo>
                    <a:pt x="1230840" y="181616"/>
                  </a:lnTo>
                  <a:lnTo>
                    <a:pt x="1221939" y="231706"/>
                  </a:lnTo>
                  <a:lnTo>
                    <a:pt x="1187575" y="285647"/>
                  </a:lnTo>
                  <a:lnTo>
                    <a:pt x="1133634" y="320011"/>
                  </a:lnTo>
                  <a:lnTo>
                    <a:pt x="1082835" y="328274"/>
                  </a:lnTo>
                  <a:lnTo>
                    <a:pt x="1002538" y="329454"/>
                  </a:lnTo>
                  <a:lnTo>
                    <a:pt x="228844" y="329454"/>
                  </a:lnTo>
                  <a:lnTo>
                    <a:pt x="184395" y="329307"/>
                  </a:lnTo>
                  <a:lnTo>
                    <a:pt x="120075" y="325470"/>
                  </a:lnTo>
                  <a:lnTo>
                    <a:pt x="68737" y="305683"/>
                  </a:lnTo>
                  <a:lnTo>
                    <a:pt x="23771" y="260717"/>
                  </a:lnTo>
                  <a:lnTo>
                    <a:pt x="5170" y="217442"/>
                  </a:lnTo>
                  <a:lnTo>
                    <a:pt x="0" y="164727"/>
                  </a:lnTo>
                  <a:lnTo>
                    <a:pt x="542" y="147838"/>
                  </a:lnTo>
                  <a:lnTo>
                    <a:pt x="9443" y="97748"/>
                  </a:lnTo>
                  <a:lnTo>
                    <a:pt x="43807" y="43807"/>
                  </a:lnTo>
                  <a:lnTo>
                    <a:pt x="97748" y="9443"/>
                  </a:lnTo>
                  <a:lnTo>
                    <a:pt x="148548" y="1180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79159" y="2257451"/>
              <a:ext cx="12721307" cy="363517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1353675" y="5968365"/>
              <a:ext cx="372110" cy="249554"/>
            </a:xfrm>
            <a:custGeom>
              <a:avLst/>
              <a:gdLst/>
              <a:ahLst/>
              <a:cxnLst/>
              <a:rect l="l" t="t" r="r" b="b"/>
              <a:pathLst>
                <a:path w="372109" h="249554">
                  <a:moveTo>
                    <a:pt x="108824" y="0"/>
                  </a:moveTo>
                  <a:lnTo>
                    <a:pt x="262884" y="0"/>
                  </a:lnTo>
                  <a:lnTo>
                    <a:pt x="284539" y="83"/>
                  </a:lnTo>
                  <a:lnTo>
                    <a:pt x="326753" y="5332"/>
                  </a:lnTo>
                  <a:lnTo>
                    <a:pt x="359946" y="31938"/>
                  </a:lnTo>
                  <a:lnTo>
                    <a:pt x="371041" y="69704"/>
                  </a:lnTo>
                  <a:lnTo>
                    <a:pt x="371708" y="108824"/>
                  </a:lnTo>
                  <a:lnTo>
                    <a:pt x="371708" y="140545"/>
                  </a:lnTo>
                  <a:lnTo>
                    <a:pt x="371041" y="179665"/>
                  </a:lnTo>
                  <a:lnTo>
                    <a:pt x="359946" y="217431"/>
                  </a:lnTo>
                  <a:lnTo>
                    <a:pt x="326753" y="244036"/>
                  </a:lnTo>
                  <a:lnTo>
                    <a:pt x="284539" y="249286"/>
                  </a:lnTo>
                  <a:lnTo>
                    <a:pt x="262884" y="249369"/>
                  </a:lnTo>
                  <a:lnTo>
                    <a:pt x="108824" y="249369"/>
                  </a:lnTo>
                  <a:lnTo>
                    <a:pt x="69704" y="248703"/>
                  </a:lnTo>
                  <a:lnTo>
                    <a:pt x="31938" y="237607"/>
                  </a:lnTo>
                  <a:lnTo>
                    <a:pt x="5332" y="204414"/>
                  </a:lnTo>
                  <a:lnTo>
                    <a:pt x="83" y="162201"/>
                  </a:lnTo>
                  <a:lnTo>
                    <a:pt x="0" y="140545"/>
                  </a:lnTo>
                  <a:lnTo>
                    <a:pt x="0" y="108824"/>
                  </a:lnTo>
                  <a:lnTo>
                    <a:pt x="666" y="69704"/>
                  </a:lnTo>
                  <a:lnTo>
                    <a:pt x="11761" y="31938"/>
                  </a:lnTo>
                  <a:lnTo>
                    <a:pt x="44955" y="5332"/>
                  </a:lnTo>
                  <a:lnTo>
                    <a:pt x="87168" y="83"/>
                  </a:lnTo>
                  <a:lnTo>
                    <a:pt x="10882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14546" y="6650986"/>
              <a:ext cx="9122220" cy="97254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172974" y="3316688"/>
              <a:ext cx="501650" cy="393065"/>
            </a:xfrm>
            <a:custGeom>
              <a:avLst/>
              <a:gdLst/>
              <a:ahLst/>
              <a:cxnLst/>
              <a:rect l="l" t="t" r="r" b="b"/>
              <a:pathLst>
                <a:path w="501650" h="393064">
                  <a:moveTo>
                    <a:pt x="228844" y="0"/>
                  </a:moveTo>
                  <a:lnTo>
                    <a:pt x="272501" y="0"/>
                  </a:lnTo>
                  <a:lnTo>
                    <a:pt x="317486" y="161"/>
                  </a:lnTo>
                  <a:lnTo>
                    <a:pt x="382580" y="4351"/>
                  </a:lnTo>
                  <a:lnTo>
                    <a:pt x="433382" y="24244"/>
                  </a:lnTo>
                  <a:lnTo>
                    <a:pt x="477101" y="67963"/>
                  </a:lnTo>
                  <a:lnTo>
                    <a:pt x="496240" y="114474"/>
                  </a:lnTo>
                  <a:lnTo>
                    <a:pt x="500933" y="167765"/>
                  </a:lnTo>
                  <a:lnTo>
                    <a:pt x="501346" y="196246"/>
                  </a:lnTo>
                  <a:lnTo>
                    <a:pt x="500933" y="224727"/>
                  </a:lnTo>
                  <a:lnTo>
                    <a:pt x="496240" y="278019"/>
                  </a:lnTo>
                  <a:lnTo>
                    <a:pt x="477101" y="324529"/>
                  </a:lnTo>
                  <a:lnTo>
                    <a:pt x="433382" y="368248"/>
                  </a:lnTo>
                  <a:lnTo>
                    <a:pt x="382580" y="388142"/>
                  </a:lnTo>
                  <a:lnTo>
                    <a:pt x="317486" y="392332"/>
                  </a:lnTo>
                  <a:lnTo>
                    <a:pt x="272501" y="392493"/>
                  </a:lnTo>
                  <a:lnTo>
                    <a:pt x="228844" y="392493"/>
                  </a:lnTo>
                  <a:lnTo>
                    <a:pt x="183859" y="392332"/>
                  </a:lnTo>
                  <a:lnTo>
                    <a:pt x="118765" y="388142"/>
                  </a:lnTo>
                  <a:lnTo>
                    <a:pt x="67963" y="368248"/>
                  </a:lnTo>
                  <a:lnTo>
                    <a:pt x="24244" y="324529"/>
                  </a:lnTo>
                  <a:lnTo>
                    <a:pt x="5105" y="278019"/>
                  </a:lnTo>
                  <a:lnTo>
                    <a:pt x="412" y="224727"/>
                  </a:lnTo>
                  <a:lnTo>
                    <a:pt x="0" y="196246"/>
                  </a:lnTo>
                  <a:lnTo>
                    <a:pt x="412" y="167765"/>
                  </a:lnTo>
                  <a:lnTo>
                    <a:pt x="5105" y="114474"/>
                  </a:lnTo>
                  <a:lnTo>
                    <a:pt x="24244" y="67963"/>
                  </a:lnTo>
                  <a:lnTo>
                    <a:pt x="67963" y="24244"/>
                  </a:lnTo>
                  <a:lnTo>
                    <a:pt x="118765" y="4351"/>
                  </a:lnTo>
                  <a:lnTo>
                    <a:pt x="183859" y="161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183445" y="4797097"/>
              <a:ext cx="501650" cy="393065"/>
            </a:xfrm>
            <a:custGeom>
              <a:avLst/>
              <a:gdLst/>
              <a:ahLst/>
              <a:cxnLst/>
              <a:rect l="l" t="t" r="r" b="b"/>
              <a:pathLst>
                <a:path w="501650" h="393064">
                  <a:moveTo>
                    <a:pt x="228844" y="0"/>
                  </a:moveTo>
                  <a:lnTo>
                    <a:pt x="272501" y="0"/>
                  </a:lnTo>
                  <a:lnTo>
                    <a:pt x="317486" y="161"/>
                  </a:lnTo>
                  <a:lnTo>
                    <a:pt x="382580" y="4351"/>
                  </a:lnTo>
                  <a:lnTo>
                    <a:pt x="433382" y="24244"/>
                  </a:lnTo>
                  <a:lnTo>
                    <a:pt x="477101" y="67963"/>
                  </a:lnTo>
                  <a:lnTo>
                    <a:pt x="496240" y="114474"/>
                  </a:lnTo>
                  <a:lnTo>
                    <a:pt x="500933" y="167765"/>
                  </a:lnTo>
                  <a:lnTo>
                    <a:pt x="501346" y="196246"/>
                  </a:lnTo>
                  <a:lnTo>
                    <a:pt x="500933" y="224727"/>
                  </a:lnTo>
                  <a:lnTo>
                    <a:pt x="496240" y="278019"/>
                  </a:lnTo>
                  <a:lnTo>
                    <a:pt x="477101" y="324529"/>
                  </a:lnTo>
                  <a:lnTo>
                    <a:pt x="433382" y="368248"/>
                  </a:lnTo>
                  <a:lnTo>
                    <a:pt x="382580" y="388142"/>
                  </a:lnTo>
                  <a:lnTo>
                    <a:pt x="317486" y="392332"/>
                  </a:lnTo>
                  <a:lnTo>
                    <a:pt x="272501" y="392493"/>
                  </a:lnTo>
                  <a:lnTo>
                    <a:pt x="228844" y="392493"/>
                  </a:lnTo>
                  <a:lnTo>
                    <a:pt x="183859" y="392332"/>
                  </a:lnTo>
                  <a:lnTo>
                    <a:pt x="118765" y="388142"/>
                  </a:lnTo>
                  <a:lnTo>
                    <a:pt x="67963" y="368248"/>
                  </a:lnTo>
                  <a:lnTo>
                    <a:pt x="24244" y="324529"/>
                  </a:lnTo>
                  <a:lnTo>
                    <a:pt x="5105" y="278019"/>
                  </a:lnTo>
                  <a:lnTo>
                    <a:pt x="412" y="224727"/>
                  </a:lnTo>
                  <a:lnTo>
                    <a:pt x="0" y="196246"/>
                  </a:lnTo>
                  <a:lnTo>
                    <a:pt x="412" y="167765"/>
                  </a:lnTo>
                  <a:lnTo>
                    <a:pt x="5105" y="114474"/>
                  </a:lnTo>
                  <a:lnTo>
                    <a:pt x="24244" y="67963"/>
                  </a:lnTo>
                  <a:lnTo>
                    <a:pt x="67963" y="24244"/>
                  </a:lnTo>
                  <a:lnTo>
                    <a:pt x="118765" y="4351"/>
                  </a:lnTo>
                  <a:lnTo>
                    <a:pt x="183859" y="161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584198" y="5208332"/>
              <a:ext cx="5020310" cy="2523490"/>
            </a:xfrm>
            <a:custGeom>
              <a:avLst/>
              <a:gdLst/>
              <a:ahLst/>
              <a:cxnLst/>
              <a:rect l="l" t="t" r="r" b="b"/>
              <a:pathLst>
                <a:path w="5020309" h="2523490">
                  <a:moveTo>
                    <a:pt x="5020196" y="2445470"/>
                  </a:moveTo>
                  <a:lnTo>
                    <a:pt x="4957934" y="2456458"/>
                  </a:lnTo>
                  <a:lnTo>
                    <a:pt x="4911202" y="2464054"/>
                  </a:lnTo>
                  <a:lnTo>
                    <a:pt x="4864571" y="2471191"/>
                  </a:lnTo>
                  <a:lnTo>
                    <a:pt x="4818040" y="2477869"/>
                  </a:lnTo>
                  <a:lnTo>
                    <a:pt x="4771610" y="2484089"/>
                  </a:lnTo>
                  <a:lnTo>
                    <a:pt x="4725281" y="2489851"/>
                  </a:lnTo>
                  <a:lnTo>
                    <a:pt x="4679053" y="2495155"/>
                  </a:lnTo>
                  <a:lnTo>
                    <a:pt x="4632925" y="2500000"/>
                  </a:lnTo>
                  <a:lnTo>
                    <a:pt x="4586898" y="2504387"/>
                  </a:lnTo>
                  <a:lnTo>
                    <a:pt x="4540972" y="2508316"/>
                  </a:lnTo>
                  <a:lnTo>
                    <a:pt x="4495146" y="2511786"/>
                  </a:lnTo>
                  <a:lnTo>
                    <a:pt x="4449421" y="2514798"/>
                  </a:lnTo>
                  <a:lnTo>
                    <a:pt x="4403797" y="2517351"/>
                  </a:lnTo>
                  <a:lnTo>
                    <a:pt x="4358274" y="2519446"/>
                  </a:lnTo>
                  <a:lnTo>
                    <a:pt x="4312851" y="2521083"/>
                  </a:lnTo>
                  <a:lnTo>
                    <a:pt x="4267529" y="2522261"/>
                  </a:lnTo>
                  <a:lnTo>
                    <a:pt x="4222308" y="2522981"/>
                  </a:lnTo>
                  <a:lnTo>
                    <a:pt x="4177187" y="2523243"/>
                  </a:lnTo>
                  <a:lnTo>
                    <a:pt x="4132167" y="2523046"/>
                  </a:lnTo>
                  <a:lnTo>
                    <a:pt x="4087248" y="2522391"/>
                  </a:lnTo>
                  <a:lnTo>
                    <a:pt x="4042430" y="2521278"/>
                  </a:lnTo>
                  <a:lnTo>
                    <a:pt x="3997712" y="2519706"/>
                  </a:lnTo>
                  <a:lnTo>
                    <a:pt x="3953095" y="2517676"/>
                  </a:lnTo>
                  <a:lnTo>
                    <a:pt x="3908579" y="2515188"/>
                  </a:lnTo>
                  <a:lnTo>
                    <a:pt x="3864163" y="2512241"/>
                  </a:lnTo>
                  <a:lnTo>
                    <a:pt x="3819848" y="2508836"/>
                  </a:lnTo>
                  <a:lnTo>
                    <a:pt x="3775634" y="2504973"/>
                  </a:lnTo>
                  <a:lnTo>
                    <a:pt x="3731520" y="2500651"/>
                  </a:lnTo>
                  <a:lnTo>
                    <a:pt x="3687508" y="2495871"/>
                  </a:lnTo>
                  <a:lnTo>
                    <a:pt x="3643596" y="2490632"/>
                  </a:lnTo>
                  <a:lnTo>
                    <a:pt x="3599784" y="2484935"/>
                  </a:lnTo>
                  <a:lnTo>
                    <a:pt x="3556074" y="2478780"/>
                  </a:lnTo>
                  <a:lnTo>
                    <a:pt x="3512464" y="2472167"/>
                  </a:lnTo>
                  <a:lnTo>
                    <a:pt x="3468955" y="2465095"/>
                  </a:lnTo>
                  <a:lnTo>
                    <a:pt x="3425546" y="2457565"/>
                  </a:lnTo>
                  <a:lnTo>
                    <a:pt x="3382238" y="2449576"/>
                  </a:lnTo>
                  <a:lnTo>
                    <a:pt x="3339031" y="2441129"/>
                  </a:lnTo>
                  <a:lnTo>
                    <a:pt x="3295925" y="2432224"/>
                  </a:lnTo>
                  <a:lnTo>
                    <a:pt x="3252919" y="2422860"/>
                  </a:lnTo>
                  <a:lnTo>
                    <a:pt x="3210014" y="2413038"/>
                  </a:lnTo>
                  <a:lnTo>
                    <a:pt x="3167210" y="2402758"/>
                  </a:lnTo>
                  <a:lnTo>
                    <a:pt x="3124507" y="2392019"/>
                  </a:lnTo>
                  <a:lnTo>
                    <a:pt x="3081904" y="2380822"/>
                  </a:lnTo>
                  <a:lnTo>
                    <a:pt x="3039402" y="2369167"/>
                  </a:lnTo>
                  <a:lnTo>
                    <a:pt x="2997001" y="2357053"/>
                  </a:lnTo>
                  <a:lnTo>
                    <a:pt x="2954700" y="2344481"/>
                  </a:lnTo>
                  <a:lnTo>
                    <a:pt x="2912500" y="2331450"/>
                  </a:lnTo>
                  <a:lnTo>
                    <a:pt x="2870401" y="2317961"/>
                  </a:lnTo>
                  <a:lnTo>
                    <a:pt x="2828402" y="2304014"/>
                  </a:lnTo>
                  <a:lnTo>
                    <a:pt x="2786505" y="2289609"/>
                  </a:lnTo>
                  <a:lnTo>
                    <a:pt x="2744708" y="2274745"/>
                  </a:lnTo>
                  <a:lnTo>
                    <a:pt x="2703011" y="2259423"/>
                  </a:lnTo>
                  <a:lnTo>
                    <a:pt x="2661416" y="2243642"/>
                  </a:lnTo>
                  <a:lnTo>
                    <a:pt x="2619921" y="2227403"/>
                  </a:lnTo>
                  <a:lnTo>
                    <a:pt x="2578526" y="2210706"/>
                  </a:lnTo>
                  <a:lnTo>
                    <a:pt x="2537233" y="2193550"/>
                  </a:lnTo>
                  <a:lnTo>
                    <a:pt x="2496040" y="2175936"/>
                  </a:lnTo>
                  <a:lnTo>
                    <a:pt x="2454948" y="2157864"/>
                  </a:lnTo>
                  <a:lnTo>
                    <a:pt x="2413957" y="2139333"/>
                  </a:lnTo>
                  <a:lnTo>
                    <a:pt x="2373066" y="2120344"/>
                  </a:lnTo>
                  <a:lnTo>
                    <a:pt x="2332276" y="2100897"/>
                  </a:lnTo>
                  <a:lnTo>
                    <a:pt x="2291587" y="2080991"/>
                  </a:lnTo>
                  <a:lnTo>
                    <a:pt x="2250999" y="2060627"/>
                  </a:lnTo>
                  <a:lnTo>
                    <a:pt x="2210511" y="2039805"/>
                  </a:lnTo>
                  <a:lnTo>
                    <a:pt x="2170124" y="2018524"/>
                  </a:lnTo>
                  <a:lnTo>
                    <a:pt x="2129837" y="1996785"/>
                  </a:lnTo>
                  <a:lnTo>
                    <a:pt x="2089652" y="1974587"/>
                  </a:lnTo>
                  <a:lnTo>
                    <a:pt x="2049567" y="1951931"/>
                  </a:lnTo>
                  <a:lnTo>
                    <a:pt x="2009583" y="1928817"/>
                  </a:lnTo>
                  <a:lnTo>
                    <a:pt x="1969699" y="1905245"/>
                  </a:lnTo>
                  <a:lnTo>
                    <a:pt x="1929916" y="1881214"/>
                  </a:lnTo>
                  <a:lnTo>
                    <a:pt x="1890234" y="1856725"/>
                  </a:lnTo>
                  <a:lnTo>
                    <a:pt x="1850653" y="1831777"/>
                  </a:lnTo>
                  <a:lnTo>
                    <a:pt x="1811172" y="1806371"/>
                  </a:lnTo>
                  <a:lnTo>
                    <a:pt x="1771792" y="1780507"/>
                  </a:lnTo>
                  <a:lnTo>
                    <a:pt x="1732513" y="1754184"/>
                  </a:lnTo>
                  <a:lnTo>
                    <a:pt x="1693335" y="1727403"/>
                  </a:lnTo>
                  <a:lnTo>
                    <a:pt x="1654257" y="1700164"/>
                  </a:lnTo>
                  <a:lnTo>
                    <a:pt x="1615280" y="1672466"/>
                  </a:lnTo>
                  <a:lnTo>
                    <a:pt x="1576404" y="1644310"/>
                  </a:lnTo>
                  <a:lnTo>
                    <a:pt x="1537628" y="1615696"/>
                  </a:lnTo>
                  <a:lnTo>
                    <a:pt x="1498953" y="1586623"/>
                  </a:lnTo>
                  <a:lnTo>
                    <a:pt x="1460379" y="1557092"/>
                  </a:lnTo>
                  <a:lnTo>
                    <a:pt x="1421905" y="1527102"/>
                  </a:lnTo>
                  <a:lnTo>
                    <a:pt x="1383533" y="1496654"/>
                  </a:lnTo>
                  <a:lnTo>
                    <a:pt x="1345261" y="1465748"/>
                  </a:lnTo>
                  <a:lnTo>
                    <a:pt x="1307089" y="1434384"/>
                  </a:lnTo>
                  <a:lnTo>
                    <a:pt x="1269019" y="1402561"/>
                  </a:lnTo>
                  <a:lnTo>
                    <a:pt x="1231049" y="1370280"/>
                  </a:lnTo>
                  <a:lnTo>
                    <a:pt x="1193180" y="1337540"/>
                  </a:lnTo>
                  <a:lnTo>
                    <a:pt x="1155411" y="1304342"/>
                  </a:lnTo>
                  <a:lnTo>
                    <a:pt x="1117744" y="1270686"/>
                  </a:lnTo>
                  <a:lnTo>
                    <a:pt x="1080177" y="1236571"/>
                  </a:lnTo>
                  <a:lnTo>
                    <a:pt x="1042710" y="1201998"/>
                  </a:lnTo>
                  <a:lnTo>
                    <a:pt x="1005345" y="1166967"/>
                  </a:lnTo>
                  <a:lnTo>
                    <a:pt x="968080" y="1131477"/>
                  </a:lnTo>
                  <a:lnTo>
                    <a:pt x="930916" y="1095529"/>
                  </a:lnTo>
                  <a:lnTo>
                    <a:pt x="893852" y="1059123"/>
                  </a:lnTo>
                  <a:lnTo>
                    <a:pt x="856889" y="1022258"/>
                  </a:lnTo>
                  <a:lnTo>
                    <a:pt x="820027" y="984935"/>
                  </a:lnTo>
                  <a:lnTo>
                    <a:pt x="783266" y="947154"/>
                  </a:lnTo>
                  <a:lnTo>
                    <a:pt x="746606" y="908914"/>
                  </a:lnTo>
                  <a:lnTo>
                    <a:pt x="710046" y="870216"/>
                  </a:lnTo>
                  <a:lnTo>
                    <a:pt x="673587" y="831059"/>
                  </a:lnTo>
                  <a:lnTo>
                    <a:pt x="637228" y="791445"/>
                  </a:lnTo>
                  <a:lnTo>
                    <a:pt x="600971" y="751371"/>
                  </a:lnTo>
                  <a:lnTo>
                    <a:pt x="564814" y="710840"/>
                  </a:lnTo>
                  <a:lnTo>
                    <a:pt x="528757" y="669850"/>
                  </a:lnTo>
                  <a:lnTo>
                    <a:pt x="492802" y="628402"/>
                  </a:lnTo>
                  <a:lnTo>
                    <a:pt x="456947" y="586495"/>
                  </a:lnTo>
                  <a:lnTo>
                    <a:pt x="421193" y="544130"/>
                  </a:lnTo>
                  <a:lnTo>
                    <a:pt x="385539" y="501307"/>
                  </a:lnTo>
                  <a:lnTo>
                    <a:pt x="349987" y="458025"/>
                  </a:lnTo>
                  <a:lnTo>
                    <a:pt x="314535" y="414285"/>
                  </a:lnTo>
                  <a:lnTo>
                    <a:pt x="279184" y="370087"/>
                  </a:lnTo>
                  <a:lnTo>
                    <a:pt x="243933" y="325430"/>
                  </a:lnTo>
                  <a:lnTo>
                    <a:pt x="208783" y="280315"/>
                  </a:lnTo>
                  <a:lnTo>
                    <a:pt x="173734" y="234742"/>
                  </a:lnTo>
                  <a:lnTo>
                    <a:pt x="138786" y="188710"/>
                  </a:lnTo>
                  <a:lnTo>
                    <a:pt x="103938" y="142220"/>
                  </a:lnTo>
                  <a:lnTo>
                    <a:pt x="69191" y="95271"/>
                  </a:lnTo>
                  <a:lnTo>
                    <a:pt x="34545" y="47865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76058" y="7588846"/>
              <a:ext cx="149225" cy="135890"/>
            </a:xfrm>
            <a:custGeom>
              <a:avLst/>
              <a:gdLst/>
              <a:ahLst/>
              <a:cxnLst/>
              <a:rect l="l" t="t" r="r" b="b"/>
              <a:pathLst>
                <a:path w="149225" h="135890">
                  <a:moveTo>
                    <a:pt x="0" y="0"/>
                  </a:moveTo>
                  <a:lnTo>
                    <a:pt x="25821" y="135781"/>
                  </a:lnTo>
                  <a:lnTo>
                    <a:pt x="148686" y="420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945027" y="5645988"/>
              <a:ext cx="1222375" cy="393065"/>
            </a:xfrm>
            <a:custGeom>
              <a:avLst/>
              <a:gdLst/>
              <a:ahLst/>
              <a:cxnLst/>
              <a:rect l="l" t="t" r="r" b="b"/>
              <a:pathLst>
                <a:path w="1222375" h="393064">
                  <a:moveTo>
                    <a:pt x="114308" y="0"/>
                  </a:moveTo>
                  <a:lnTo>
                    <a:pt x="1107752" y="0"/>
                  </a:lnTo>
                  <a:lnTo>
                    <a:pt x="1130499" y="87"/>
                  </a:lnTo>
                  <a:lnTo>
                    <a:pt x="1174840" y="5601"/>
                  </a:lnTo>
                  <a:lnTo>
                    <a:pt x="1209706" y="33547"/>
                  </a:lnTo>
                  <a:lnTo>
                    <a:pt x="1221360" y="73217"/>
                  </a:lnTo>
                  <a:lnTo>
                    <a:pt x="1222061" y="114308"/>
                  </a:lnTo>
                  <a:lnTo>
                    <a:pt x="1222061" y="278185"/>
                  </a:lnTo>
                  <a:lnTo>
                    <a:pt x="1221360" y="319276"/>
                  </a:lnTo>
                  <a:lnTo>
                    <a:pt x="1209706" y="358945"/>
                  </a:lnTo>
                  <a:lnTo>
                    <a:pt x="1174840" y="386891"/>
                  </a:lnTo>
                  <a:lnTo>
                    <a:pt x="1130499" y="392405"/>
                  </a:lnTo>
                  <a:lnTo>
                    <a:pt x="1107752" y="392493"/>
                  </a:lnTo>
                  <a:lnTo>
                    <a:pt x="114308" y="392493"/>
                  </a:lnTo>
                  <a:lnTo>
                    <a:pt x="73217" y="391793"/>
                  </a:lnTo>
                  <a:lnTo>
                    <a:pt x="33547" y="380138"/>
                  </a:lnTo>
                  <a:lnTo>
                    <a:pt x="5601" y="345272"/>
                  </a:lnTo>
                  <a:lnTo>
                    <a:pt x="87" y="300931"/>
                  </a:lnTo>
                  <a:lnTo>
                    <a:pt x="0" y="278185"/>
                  </a:lnTo>
                  <a:lnTo>
                    <a:pt x="0" y="114308"/>
                  </a:lnTo>
                  <a:lnTo>
                    <a:pt x="700" y="73217"/>
                  </a:lnTo>
                  <a:lnTo>
                    <a:pt x="12354" y="33547"/>
                  </a:lnTo>
                  <a:lnTo>
                    <a:pt x="47220" y="5601"/>
                  </a:lnTo>
                  <a:lnTo>
                    <a:pt x="91561" y="87"/>
                  </a:lnTo>
                  <a:lnTo>
                    <a:pt x="114308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589949" y="5150943"/>
              <a:ext cx="3204845" cy="875665"/>
            </a:xfrm>
            <a:custGeom>
              <a:avLst/>
              <a:gdLst/>
              <a:ahLst/>
              <a:cxnLst/>
              <a:rect l="l" t="t" r="r" b="b"/>
              <a:pathLst>
                <a:path w="3204845" h="875664">
                  <a:moveTo>
                    <a:pt x="0" y="875287"/>
                  </a:moveTo>
                  <a:lnTo>
                    <a:pt x="32308" y="841603"/>
                  </a:lnTo>
                  <a:lnTo>
                    <a:pt x="64976" y="808580"/>
                  </a:lnTo>
                  <a:lnTo>
                    <a:pt x="98004" y="776218"/>
                  </a:lnTo>
                  <a:lnTo>
                    <a:pt x="131393" y="744516"/>
                  </a:lnTo>
                  <a:lnTo>
                    <a:pt x="165142" y="713476"/>
                  </a:lnTo>
                  <a:lnTo>
                    <a:pt x="199251" y="683096"/>
                  </a:lnTo>
                  <a:lnTo>
                    <a:pt x="233721" y="653378"/>
                  </a:lnTo>
                  <a:lnTo>
                    <a:pt x="268551" y="624320"/>
                  </a:lnTo>
                  <a:lnTo>
                    <a:pt x="303741" y="595923"/>
                  </a:lnTo>
                  <a:lnTo>
                    <a:pt x="339291" y="568187"/>
                  </a:lnTo>
                  <a:lnTo>
                    <a:pt x="375202" y="541111"/>
                  </a:lnTo>
                  <a:lnTo>
                    <a:pt x="411473" y="514697"/>
                  </a:lnTo>
                  <a:lnTo>
                    <a:pt x="448104" y="488943"/>
                  </a:lnTo>
                  <a:lnTo>
                    <a:pt x="485095" y="463850"/>
                  </a:lnTo>
                  <a:lnTo>
                    <a:pt x="522447" y="439419"/>
                  </a:lnTo>
                  <a:lnTo>
                    <a:pt x="560159" y="415648"/>
                  </a:lnTo>
                  <a:lnTo>
                    <a:pt x="598231" y="392537"/>
                  </a:lnTo>
                  <a:lnTo>
                    <a:pt x="636663" y="370088"/>
                  </a:lnTo>
                  <a:lnTo>
                    <a:pt x="675456" y="348300"/>
                  </a:lnTo>
                  <a:lnTo>
                    <a:pt x="714609" y="327172"/>
                  </a:lnTo>
                  <a:lnTo>
                    <a:pt x="754122" y="306705"/>
                  </a:lnTo>
                  <a:lnTo>
                    <a:pt x="793996" y="286899"/>
                  </a:lnTo>
                  <a:lnTo>
                    <a:pt x="834229" y="267754"/>
                  </a:lnTo>
                  <a:lnTo>
                    <a:pt x="874823" y="249270"/>
                  </a:lnTo>
                  <a:lnTo>
                    <a:pt x="915778" y="231447"/>
                  </a:lnTo>
                  <a:lnTo>
                    <a:pt x="957092" y="214284"/>
                  </a:lnTo>
                  <a:lnTo>
                    <a:pt x="998767" y="197782"/>
                  </a:lnTo>
                  <a:lnTo>
                    <a:pt x="1040802" y="181942"/>
                  </a:lnTo>
                  <a:lnTo>
                    <a:pt x="1083197" y="166762"/>
                  </a:lnTo>
                  <a:lnTo>
                    <a:pt x="1125953" y="152243"/>
                  </a:lnTo>
                  <a:lnTo>
                    <a:pt x="1169069" y="138384"/>
                  </a:lnTo>
                  <a:lnTo>
                    <a:pt x="1212545" y="125187"/>
                  </a:lnTo>
                  <a:lnTo>
                    <a:pt x="1256381" y="112651"/>
                  </a:lnTo>
                  <a:lnTo>
                    <a:pt x="1300578" y="100775"/>
                  </a:lnTo>
                  <a:lnTo>
                    <a:pt x="1345134" y="89560"/>
                  </a:lnTo>
                  <a:lnTo>
                    <a:pt x="1390051" y="79006"/>
                  </a:lnTo>
                  <a:lnTo>
                    <a:pt x="1435329" y="69113"/>
                  </a:lnTo>
                  <a:lnTo>
                    <a:pt x="1480966" y="59881"/>
                  </a:lnTo>
                  <a:lnTo>
                    <a:pt x="1526964" y="51309"/>
                  </a:lnTo>
                  <a:lnTo>
                    <a:pt x="1573322" y="43399"/>
                  </a:lnTo>
                  <a:lnTo>
                    <a:pt x="1620041" y="36149"/>
                  </a:lnTo>
                  <a:lnTo>
                    <a:pt x="1667119" y="29560"/>
                  </a:lnTo>
                  <a:lnTo>
                    <a:pt x="1714558" y="23632"/>
                  </a:lnTo>
                  <a:lnTo>
                    <a:pt x="1762358" y="18365"/>
                  </a:lnTo>
                  <a:lnTo>
                    <a:pt x="1810517" y="13759"/>
                  </a:lnTo>
                  <a:lnTo>
                    <a:pt x="1859037" y="9814"/>
                  </a:lnTo>
                  <a:lnTo>
                    <a:pt x="1907917" y="6529"/>
                  </a:lnTo>
                  <a:lnTo>
                    <a:pt x="1957157" y="3905"/>
                  </a:lnTo>
                  <a:lnTo>
                    <a:pt x="2006757" y="1943"/>
                  </a:lnTo>
                  <a:lnTo>
                    <a:pt x="2056718" y="641"/>
                  </a:lnTo>
                  <a:lnTo>
                    <a:pt x="2107039" y="0"/>
                  </a:lnTo>
                  <a:lnTo>
                    <a:pt x="2157720" y="19"/>
                  </a:lnTo>
                  <a:lnTo>
                    <a:pt x="2208762" y="700"/>
                  </a:lnTo>
                  <a:lnTo>
                    <a:pt x="2260163" y="2041"/>
                  </a:lnTo>
                  <a:lnTo>
                    <a:pt x="2311925" y="4044"/>
                  </a:lnTo>
                  <a:lnTo>
                    <a:pt x="2364048" y="6707"/>
                  </a:lnTo>
                  <a:lnTo>
                    <a:pt x="2416530" y="10031"/>
                  </a:lnTo>
                  <a:lnTo>
                    <a:pt x="2469373" y="14016"/>
                  </a:lnTo>
                  <a:lnTo>
                    <a:pt x="2522576" y="18661"/>
                  </a:lnTo>
                  <a:lnTo>
                    <a:pt x="2576139" y="23968"/>
                  </a:lnTo>
                  <a:lnTo>
                    <a:pt x="2630063" y="29935"/>
                  </a:lnTo>
                  <a:lnTo>
                    <a:pt x="2684347" y="36563"/>
                  </a:lnTo>
                  <a:lnTo>
                    <a:pt x="2738991" y="43853"/>
                  </a:lnTo>
                  <a:lnTo>
                    <a:pt x="2793995" y="51803"/>
                  </a:lnTo>
                  <a:lnTo>
                    <a:pt x="2849360" y="60413"/>
                  </a:lnTo>
                  <a:lnTo>
                    <a:pt x="2905085" y="69685"/>
                  </a:lnTo>
                  <a:lnTo>
                    <a:pt x="2961170" y="79618"/>
                  </a:lnTo>
                  <a:lnTo>
                    <a:pt x="3017615" y="90211"/>
                  </a:lnTo>
                  <a:lnTo>
                    <a:pt x="3074421" y="101465"/>
                  </a:lnTo>
                  <a:lnTo>
                    <a:pt x="3131587" y="113380"/>
                  </a:lnTo>
                  <a:lnTo>
                    <a:pt x="3189113" y="125956"/>
                  </a:lnTo>
                  <a:lnTo>
                    <a:pt x="3204423" y="129557"/>
                  </a:lnTo>
                </a:path>
              </a:pathLst>
            </a:custGeom>
            <a:ln w="31412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763264" y="5209633"/>
              <a:ext cx="150495" cy="134620"/>
            </a:xfrm>
            <a:custGeom>
              <a:avLst/>
              <a:gdLst/>
              <a:ahLst/>
              <a:cxnLst/>
              <a:rect l="l" t="t" r="r" b="b"/>
              <a:pathLst>
                <a:path w="150495" h="134620">
                  <a:moveTo>
                    <a:pt x="31643" y="0"/>
                  </a:moveTo>
                  <a:lnTo>
                    <a:pt x="0" y="134543"/>
                  </a:lnTo>
                  <a:lnTo>
                    <a:pt x="150361" y="98918"/>
                  </a:lnTo>
                  <a:lnTo>
                    <a:pt x="31643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078418" y="5231601"/>
              <a:ext cx="789305" cy="329565"/>
            </a:xfrm>
            <a:custGeom>
              <a:avLst/>
              <a:gdLst/>
              <a:ahLst/>
              <a:cxnLst/>
              <a:rect l="l" t="t" r="r" b="b"/>
              <a:pathLst>
                <a:path w="789305" h="329564">
                  <a:moveTo>
                    <a:pt x="228844" y="0"/>
                  </a:moveTo>
                  <a:lnTo>
                    <a:pt x="560453" y="0"/>
                  </a:lnTo>
                  <a:lnTo>
                    <a:pt x="604903" y="147"/>
                  </a:lnTo>
                  <a:lnTo>
                    <a:pt x="669222" y="3983"/>
                  </a:lnTo>
                  <a:lnTo>
                    <a:pt x="720560" y="23771"/>
                  </a:lnTo>
                  <a:lnTo>
                    <a:pt x="765526" y="68737"/>
                  </a:lnTo>
                  <a:lnTo>
                    <a:pt x="784128" y="112011"/>
                  </a:lnTo>
                  <a:lnTo>
                    <a:pt x="789298" y="164727"/>
                  </a:lnTo>
                  <a:lnTo>
                    <a:pt x="788755" y="181616"/>
                  </a:lnTo>
                  <a:lnTo>
                    <a:pt x="779854" y="231706"/>
                  </a:lnTo>
                  <a:lnTo>
                    <a:pt x="745490" y="285647"/>
                  </a:lnTo>
                  <a:lnTo>
                    <a:pt x="691549" y="320011"/>
                  </a:lnTo>
                  <a:lnTo>
                    <a:pt x="640749" y="328274"/>
                  </a:lnTo>
                  <a:lnTo>
                    <a:pt x="560453" y="329454"/>
                  </a:lnTo>
                  <a:lnTo>
                    <a:pt x="228844" y="329454"/>
                  </a:lnTo>
                  <a:lnTo>
                    <a:pt x="184395" y="329307"/>
                  </a:lnTo>
                  <a:lnTo>
                    <a:pt x="120075" y="325470"/>
                  </a:lnTo>
                  <a:lnTo>
                    <a:pt x="68737" y="305683"/>
                  </a:lnTo>
                  <a:lnTo>
                    <a:pt x="23771" y="260717"/>
                  </a:lnTo>
                  <a:lnTo>
                    <a:pt x="5170" y="217442"/>
                  </a:lnTo>
                  <a:lnTo>
                    <a:pt x="0" y="164727"/>
                  </a:lnTo>
                  <a:lnTo>
                    <a:pt x="542" y="147838"/>
                  </a:lnTo>
                  <a:lnTo>
                    <a:pt x="9443" y="97748"/>
                  </a:lnTo>
                  <a:lnTo>
                    <a:pt x="43807" y="43807"/>
                  </a:lnTo>
                  <a:lnTo>
                    <a:pt x="97748" y="9443"/>
                  </a:lnTo>
                  <a:lnTo>
                    <a:pt x="148548" y="1180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859964" y="5577140"/>
              <a:ext cx="668020" cy="329565"/>
            </a:xfrm>
            <a:custGeom>
              <a:avLst/>
              <a:gdLst/>
              <a:ahLst/>
              <a:cxnLst/>
              <a:rect l="l" t="t" r="r" b="b"/>
              <a:pathLst>
                <a:path w="668019" h="329564">
                  <a:moveTo>
                    <a:pt x="228844" y="0"/>
                  </a:moveTo>
                  <a:lnTo>
                    <a:pt x="438993" y="0"/>
                  </a:lnTo>
                  <a:lnTo>
                    <a:pt x="483443" y="147"/>
                  </a:lnTo>
                  <a:lnTo>
                    <a:pt x="547762" y="3983"/>
                  </a:lnTo>
                  <a:lnTo>
                    <a:pt x="599100" y="23771"/>
                  </a:lnTo>
                  <a:lnTo>
                    <a:pt x="644066" y="68737"/>
                  </a:lnTo>
                  <a:lnTo>
                    <a:pt x="662668" y="112011"/>
                  </a:lnTo>
                  <a:lnTo>
                    <a:pt x="667838" y="164727"/>
                  </a:lnTo>
                  <a:lnTo>
                    <a:pt x="667295" y="181616"/>
                  </a:lnTo>
                  <a:lnTo>
                    <a:pt x="658394" y="231706"/>
                  </a:lnTo>
                  <a:lnTo>
                    <a:pt x="624030" y="285647"/>
                  </a:lnTo>
                  <a:lnTo>
                    <a:pt x="570089" y="320011"/>
                  </a:lnTo>
                  <a:lnTo>
                    <a:pt x="519289" y="328274"/>
                  </a:lnTo>
                  <a:lnTo>
                    <a:pt x="438993" y="329454"/>
                  </a:lnTo>
                  <a:lnTo>
                    <a:pt x="228844" y="329454"/>
                  </a:lnTo>
                  <a:lnTo>
                    <a:pt x="184395" y="329307"/>
                  </a:lnTo>
                  <a:lnTo>
                    <a:pt x="120075" y="325470"/>
                  </a:lnTo>
                  <a:lnTo>
                    <a:pt x="68737" y="305683"/>
                  </a:lnTo>
                  <a:lnTo>
                    <a:pt x="23771" y="260717"/>
                  </a:lnTo>
                  <a:lnTo>
                    <a:pt x="5170" y="217442"/>
                  </a:lnTo>
                  <a:lnTo>
                    <a:pt x="0" y="164727"/>
                  </a:lnTo>
                  <a:lnTo>
                    <a:pt x="542" y="147838"/>
                  </a:lnTo>
                  <a:lnTo>
                    <a:pt x="9443" y="97748"/>
                  </a:lnTo>
                  <a:lnTo>
                    <a:pt x="43807" y="43807"/>
                  </a:lnTo>
                  <a:lnTo>
                    <a:pt x="97748" y="9443"/>
                  </a:lnTo>
                  <a:lnTo>
                    <a:pt x="148548" y="1180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7449089" y="9089852"/>
            <a:ext cx="276352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ViT</a:t>
            </a:r>
            <a:r>
              <a:rPr sz="180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Figure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1324610">
              <a:lnSpc>
                <a:spcPct val="100000"/>
              </a:lnSpc>
              <a:spcBef>
                <a:spcPts val="130"/>
              </a:spcBef>
            </a:pPr>
            <a:r>
              <a:rPr spc="780" dirty="0"/>
              <a:t>ViT</a:t>
            </a:r>
            <a:r>
              <a:rPr spc="-640" dirty="0"/>
              <a:t> </a:t>
            </a:r>
            <a:r>
              <a:rPr spc="-35" dirty="0"/>
              <a:t>Overview:</a:t>
            </a:r>
            <a:r>
              <a:rPr spc="-640" dirty="0"/>
              <a:t> </a:t>
            </a:r>
            <a:r>
              <a:rPr spc="204" dirty="0"/>
              <a:t>Four</a:t>
            </a:r>
            <a:r>
              <a:rPr spc="-640" dirty="0"/>
              <a:t> </a:t>
            </a:r>
            <a:r>
              <a:rPr spc="50" dirty="0"/>
              <a:t>Equations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16679588" y="7658831"/>
            <a:ext cx="30467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ViT</a:t>
            </a:r>
            <a:r>
              <a:rPr sz="180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r>
              <a:rPr sz="1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1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3.1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54964" y="3498161"/>
            <a:ext cx="18843625" cy="4877435"/>
            <a:chOff x="754964" y="3498161"/>
            <a:chExt cx="18843625" cy="4877435"/>
          </a:xfrm>
        </p:grpSpPr>
        <p:sp>
          <p:nvSpPr>
            <p:cNvPr id="44" name="object 44"/>
            <p:cNvSpPr/>
            <p:nvPr/>
          </p:nvSpPr>
          <p:spPr>
            <a:xfrm>
              <a:off x="2915597" y="5744615"/>
              <a:ext cx="3652520" cy="305435"/>
            </a:xfrm>
            <a:custGeom>
              <a:avLst/>
              <a:gdLst/>
              <a:ahLst/>
              <a:cxnLst/>
              <a:rect l="l" t="t" r="r" b="b"/>
              <a:pathLst>
                <a:path w="3652520" h="305435">
                  <a:moveTo>
                    <a:pt x="153863" y="0"/>
                  </a:moveTo>
                  <a:lnTo>
                    <a:pt x="3498342" y="0"/>
                  </a:lnTo>
                  <a:lnTo>
                    <a:pt x="3528936" y="117"/>
                  </a:lnTo>
                  <a:lnTo>
                    <a:pt x="3573206" y="3164"/>
                  </a:lnTo>
                  <a:lnTo>
                    <a:pt x="3622861" y="29344"/>
                  </a:lnTo>
                  <a:lnTo>
                    <a:pt x="3644704" y="63631"/>
                  </a:lnTo>
                  <a:lnTo>
                    <a:pt x="3652075" y="122680"/>
                  </a:lnTo>
                  <a:lnTo>
                    <a:pt x="3652206" y="152459"/>
                  </a:lnTo>
                  <a:lnTo>
                    <a:pt x="3652075" y="182239"/>
                  </a:lnTo>
                  <a:lnTo>
                    <a:pt x="3649002" y="226113"/>
                  </a:lnTo>
                  <a:lnTo>
                    <a:pt x="3622861" y="275575"/>
                  </a:lnTo>
                  <a:lnTo>
                    <a:pt x="3588574" y="297418"/>
                  </a:lnTo>
                  <a:lnTo>
                    <a:pt x="3528936" y="304802"/>
                  </a:lnTo>
                  <a:lnTo>
                    <a:pt x="3498342" y="304919"/>
                  </a:lnTo>
                  <a:lnTo>
                    <a:pt x="153863" y="304919"/>
                  </a:lnTo>
                  <a:lnTo>
                    <a:pt x="98596" y="303981"/>
                  </a:lnTo>
                  <a:lnTo>
                    <a:pt x="45191" y="288310"/>
                  </a:lnTo>
                  <a:lnTo>
                    <a:pt x="16608" y="259728"/>
                  </a:lnTo>
                  <a:lnTo>
                    <a:pt x="972" y="206610"/>
                  </a:lnTo>
                  <a:lnTo>
                    <a:pt x="0" y="152459"/>
                  </a:lnTo>
                  <a:lnTo>
                    <a:pt x="130" y="122680"/>
                  </a:lnTo>
                  <a:lnTo>
                    <a:pt x="3203" y="78806"/>
                  </a:lnTo>
                  <a:lnTo>
                    <a:pt x="29344" y="29344"/>
                  </a:lnTo>
                  <a:lnTo>
                    <a:pt x="63631" y="7501"/>
                  </a:lnTo>
                  <a:lnTo>
                    <a:pt x="123269" y="117"/>
                  </a:lnTo>
                  <a:lnTo>
                    <a:pt x="153863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93509" y="7612555"/>
              <a:ext cx="6155055" cy="0"/>
            </a:xfrm>
            <a:custGeom>
              <a:avLst/>
              <a:gdLst/>
              <a:ahLst/>
              <a:cxnLst/>
              <a:rect l="l" t="t" r="r" b="b"/>
              <a:pathLst>
                <a:path w="6155055">
                  <a:moveTo>
                    <a:pt x="0" y="0"/>
                  </a:moveTo>
                  <a:lnTo>
                    <a:pt x="6154902" y="0"/>
                  </a:lnTo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86062" y="7864676"/>
              <a:ext cx="1951989" cy="0"/>
            </a:xfrm>
            <a:custGeom>
              <a:avLst/>
              <a:gdLst/>
              <a:ahLst/>
              <a:cxnLst/>
              <a:rect l="l" t="t" r="r" b="b"/>
              <a:pathLst>
                <a:path w="1951989">
                  <a:moveTo>
                    <a:pt x="0" y="0"/>
                  </a:moveTo>
                  <a:lnTo>
                    <a:pt x="1951692" y="0"/>
                  </a:lnTo>
                </a:path>
              </a:pathLst>
            </a:custGeom>
            <a:ln w="52354">
              <a:solidFill>
                <a:srgbClr val="9919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54964" y="8349359"/>
              <a:ext cx="1951989" cy="0"/>
            </a:xfrm>
            <a:custGeom>
              <a:avLst/>
              <a:gdLst/>
              <a:ahLst/>
              <a:cxnLst/>
              <a:rect l="l" t="t" r="r" b="b"/>
              <a:pathLst>
                <a:path w="1951989">
                  <a:moveTo>
                    <a:pt x="0" y="0"/>
                  </a:moveTo>
                  <a:lnTo>
                    <a:pt x="1951692" y="0"/>
                  </a:lnTo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6128954" y="6982670"/>
              <a:ext cx="3469640" cy="0"/>
            </a:xfrm>
            <a:custGeom>
              <a:avLst/>
              <a:gdLst/>
              <a:ahLst/>
              <a:cxnLst/>
              <a:rect l="l" t="t" r="r" b="b"/>
              <a:pathLst>
                <a:path w="3469640">
                  <a:moveTo>
                    <a:pt x="0" y="0"/>
                  </a:moveTo>
                  <a:lnTo>
                    <a:pt x="3469520" y="0"/>
                  </a:lnTo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703810" y="7226556"/>
              <a:ext cx="1543685" cy="0"/>
            </a:xfrm>
            <a:custGeom>
              <a:avLst/>
              <a:gdLst/>
              <a:ahLst/>
              <a:cxnLst/>
              <a:rect l="l" t="t" r="r" b="b"/>
              <a:pathLst>
                <a:path w="1543684">
                  <a:moveTo>
                    <a:pt x="0" y="0"/>
                  </a:moveTo>
                  <a:lnTo>
                    <a:pt x="1543684" y="0"/>
                  </a:lnTo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4250853" y="7226556"/>
              <a:ext cx="1152525" cy="0"/>
            </a:xfrm>
            <a:custGeom>
              <a:avLst/>
              <a:gdLst/>
              <a:ahLst/>
              <a:cxnLst/>
              <a:rect l="l" t="t" r="r" b="b"/>
              <a:pathLst>
                <a:path w="1152525">
                  <a:moveTo>
                    <a:pt x="0" y="0"/>
                  </a:moveTo>
                  <a:lnTo>
                    <a:pt x="1152497" y="0"/>
                  </a:lnTo>
                </a:path>
              </a:pathLst>
            </a:custGeom>
            <a:ln w="52354">
              <a:solidFill>
                <a:srgbClr val="56C1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6470733" y="7222706"/>
              <a:ext cx="1543685" cy="0"/>
            </a:xfrm>
            <a:custGeom>
              <a:avLst/>
              <a:gdLst/>
              <a:ahLst/>
              <a:cxnLst/>
              <a:rect l="l" t="t" r="r" b="b"/>
              <a:pathLst>
                <a:path w="1543684">
                  <a:moveTo>
                    <a:pt x="0" y="0"/>
                  </a:moveTo>
                  <a:lnTo>
                    <a:pt x="1543684" y="0"/>
                  </a:lnTo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2289804" y="7493310"/>
              <a:ext cx="3365500" cy="0"/>
            </a:xfrm>
            <a:custGeom>
              <a:avLst/>
              <a:gdLst/>
              <a:ahLst/>
              <a:cxnLst/>
              <a:rect l="l" t="t" r="r" b="b"/>
              <a:pathLst>
                <a:path w="3365500">
                  <a:moveTo>
                    <a:pt x="0" y="0"/>
                  </a:moveTo>
                  <a:lnTo>
                    <a:pt x="3364987" y="0"/>
                  </a:lnTo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328654" y="3498161"/>
              <a:ext cx="371475" cy="705485"/>
            </a:xfrm>
            <a:custGeom>
              <a:avLst/>
              <a:gdLst/>
              <a:ahLst/>
              <a:cxnLst/>
              <a:rect l="l" t="t" r="r" b="b"/>
              <a:pathLst>
                <a:path w="371475" h="705485">
                  <a:moveTo>
                    <a:pt x="371038" y="0"/>
                  </a:moveTo>
                  <a:lnTo>
                    <a:pt x="0" y="0"/>
                  </a:lnTo>
                  <a:lnTo>
                    <a:pt x="0" y="705461"/>
                  </a:lnTo>
                  <a:lnTo>
                    <a:pt x="371038" y="705461"/>
                  </a:lnTo>
                  <a:lnTo>
                    <a:pt x="371038" y="0"/>
                  </a:lnTo>
                  <a:close/>
                </a:path>
              </a:pathLst>
            </a:custGeom>
            <a:solidFill>
              <a:srgbClr val="FFD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0879" y="3603179"/>
              <a:ext cx="240830" cy="240830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1223354" y="3821241"/>
            <a:ext cx="581660" cy="308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b="1" spc="-10" dirty="0">
                <a:latin typeface="Century Gothic"/>
                <a:cs typeface="Century Gothic"/>
              </a:rPr>
              <a:t>Pizza</a:t>
            </a:r>
            <a:endParaRPr sz="18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4300" y="64460"/>
            <a:ext cx="1397571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780" dirty="0"/>
              <a:t>ViT</a:t>
            </a:r>
            <a:r>
              <a:rPr spc="-630" dirty="0"/>
              <a:t> </a:t>
            </a:r>
            <a:r>
              <a:rPr spc="-35" dirty="0"/>
              <a:t>Overview:</a:t>
            </a:r>
            <a:r>
              <a:rPr spc="-630" dirty="0"/>
              <a:t> </a:t>
            </a:r>
            <a:r>
              <a:rPr spc="-105" dirty="0"/>
              <a:t>W</a:t>
            </a:r>
            <a:r>
              <a:rPr spc="415" dirty="0"/>
              <a:t>orkfl</a:t>
            </a:r>
            <a:r>
              <a:rPr spc="254" dirty="0"/>
              <a:t>o</a:t>
            </a:r>
            <a:r>
              <a:rPr spc="415" dirty="0"/>
              <a:t>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31578" y="9747641"/>
            <a:ext cx="38138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FoodVision</a:t>
            </a:r>
            <a:r>
              <a:rPr sz="4100" b="1" spc="-38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4100" b="1" spc="-40" dirty="0">
                <a:solidFill>
                  <a:srgbClr val="16E7CF"/>
                </a:solidFill>
                <a:latin typeface="Century Gothic"/>
                <a:cs typeface="Century Gothic"/>
              </a:rPr>
              <a:t>Mini</a:t>
            </a:r>
            <a:endParaRPr sz="41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18506" y="9823166"/>
            <a:ext cx="1549691" cy="5235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7412" y="2052293"/>
            <a:ext cx="12481295" cy="700502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 rot="21420000">
            <a:off x="14050735" y="1431996"/>
            <a:ext cx="4962780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85"/>
              </a:lnSpc>
            </a:pPr>
            <a:r>
              <a:rPr sz="2850" b="1" spc="-20" dirty="0">
                <a:solidFill>
                  <a:srgbClr val="FFFFFF"/>
                </a:solidFill>
                <a:latin typeface="Arial"/>
                <a:cs typeface="Arial"/>
              </a:rPr>
              <a:t>Visualize,</a:t>
            </a:r>
            <a:r>
              <a:rPr sz="28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30" dirty="0">
                <a:solidFill>
                  <a:srgbClr val="FFFFFF"/>
                </a:solidFill>
                <a:latin typeface="Arial"/>
                <a:cs typeface="Arial"/>
              </a:rPr>
              <a:t>visualize,</a:t>
            </a:r>
            <a:r>
              <a:rPr sz="28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45" dirty="0">
                <a:solidFill>
                  <a:srgbClr val="FFFFFF"/>
                </a:solidFill>
                <a:latin typeface="Arial"/>
                <a:cs typeface="Arial"/>
              </a:rPr>
              <a:t>visualize!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14612" y="4168015"/>
            <a:ext cx="15821660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5080" indent="-387985">
              <a:lnSpc>
                <a:spcPts val="11130"/>
              </a:lnSpc>
              <a:spcBef>
                <a:spcPts val="475"/>
              </a:spcBef>
            </a:pPr>
            <a:r>
              <a:rPr sz="9450" spc="545" dirty="0">
                <a:solidFill>
                  <a:srgbClr val="FFFFFF"/>
                </a:solidFill>
                <a:latin typeface="Calibri"/>
                <a:cs typeface="Calibri"/>
              </a:rPr>
              <a:t>“What</a:t>
            </a:r>
            <a:r>
              <a:rPr sz="9450" spc="-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450" spc="37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9450" spc="-48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450" spc="58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9450" spc="-4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450" spc="385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9450" spc="515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9450" spc="-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450" spc="630" dirty="0">
                <a:solidFill>
                  <a:srgbClr val="16E7CF"/>
                </a:solidFill>
                <a:latin typeface="Calibri"/>
                <a:cs typeface="Calibri"/>
              </a:rPr>
              <a:t>paper</a:t>
            </a:r>
            <a:r>
              <a:rPr sz="9450" spc="-49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9450" spc="425" dirty="0">
                <a:solidFill>
                  <a:srgbClr val="16E7CF"/>
                </a:solidFill>
                <a:latin typeface="Calibri"/>
                <a:cs typeface="Calibri"/>
              </a:rPr>
              <a:t>replicating</a:t>
            </a:r>
            <a:r>
              <a:rPr sz="9450" spc="425" dirty="0">
                <a:solidFill>
                  <a:srgbClr val="FFFFFF"/>
                </a:solidFill>
                <a:latin typeface="Calibri"/>
                <a:cs typeface="Calibri"/>
              </a:rPr>
              <a:t>?”</a:t>
            </a:r>
            <a:endParaRPr sz="94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5380" y="7942477"/>
            <a:ext cx="70980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29" dirty="0">
                <a:solidFill>
                  <a:srgbClr val="FFFFFF"/>
                </a:solidFill>
                <a:latin typeface="Calibri"/>
                <a:cs typeface="Calibri"/>
              </a:rPr>
              <a:t>Turning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0" dirty="0">
                <a:solidFill>
                  <a:srgbClr val="FFFFFF"/>
                </a:solidFill>
                <a:latin typeface="Calibri"/>
                <a:cs typeface="Calibri"/>
              </a:rPr>
              <a:t>research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9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usable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0" dirty="0">
                <a:solidFill>
                  <a:srgbClr val="FFFFFF"/>
                </a:solidFill>
                <a:latin typeface="Calibri"/>
                <a:cs typeface="Calibri"/>
              </a:rPr>
              <a:t>code.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937894">
              <a:lnSpc>
                <a:spcPct val="100000"/>
              </a:lnSpc>
              <a:spcBef>
                <a:spcPts val="130"/>
              </a:spcBef>
            </a:pPr>
            <a:r>
              <a:rPr spc="-140" dirty="0"/>
              <a:t>Paper</a:t>
            </a:r>
            <a:r>
              <a:rPr spc="-635" dirty="0"/>
              <a:t> </a:t>
            </a:r>
            <a:r>
              <a:rPr spc="-204" dirty="0"/>
              <a:t>reading</a:t>
            </a:r>
            <a:r>
              <a:rPr spc="-635" dirty="0"/>
              <a:t> </a:t>
            </a:r>
            <a:r>
              <a:rPr spc="275" dirty="0"/>
              <a:t>tip:</a:t>
            </a:r>
            <a:r>
              <a:rPr spc="-635" dirty="0"/>
              <a:t> </a:t>
            </a:r>
            <a:r>
              <a:rPr spc="-30" dirty="0"/>
              <a:t>math</a:t>
            </a:r>
            <a:r>
              <a:rPr spc="-635" dirty="0"/>
              <a:t> </a:t>
            </a:r>
            <a:r>
              <a:rPr spc="509" dirty="0"/>
              <a:t>to</a:t>
            </a:r>
            <a:r>
              <a:rPr spc="-635" dirty="0"/>
              <a:t> </a:t>
            </a:r>
            <a:r>
              <a:rPr spc="455" dirty="0"/>
              <a:t>text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2394" y="1634497"/>
            <a:ext cx="17179309" cy="93527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067372" y="10311311"/>
            <a:ext cx="400431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mathpix.com</a:t>
            </a:r>
            <a:r>
              <a:rPr sz="1800" b="1" spc="90" dirty="0">
                <a:solidFill>
                  <a:srgbClr val="FFFFFF"/>
                </a:solidFill>
                <a:latin typeface="Century Gothic"/>
                <a:cs typeface="Century Gothic"/>
              </a:rPr>
              <a:t>,</a:t>
            </a:r>
            <a:r>
              <a:rPr sz="18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see</a:t>
            </a:r>
            <a:r>
              <a:rPr sz="18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185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18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live</a:t>
            </a:r>
            <a:r>
              <a:rPr sz="1800" u="heavy" spc="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demo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604" y="2104346"/>
            <a:ext cx="19495135" cy="6659245"/>
            <a:chOff x="288604" y="2104346"/>
            <a:chExt cx="19495135" cy="6659245"/>
          </a:xfrm>
        </p:grpSpPr>
        <p:sp>
          <p:nvSpPr>
            <p:cNvPr id="3" name="object 3"/>
            <p:cNvSpPr/>
            <p:nvPr/>
          </p:nvSpPr>
          <p:spPr>
            <a:xfrm>
              <a:off x="288604" y="2500202"/>
              <a:ext cx="9985375" cy="5532755"/>
            </a:xfrm>
            <a:custGeom>
              <a:avLst/>
              <a:gdLst/>
              <a:ahLst/>
              <a:cxnLst/>
              <a:rect l="l" t="t" r="r" b="b"/>
              <a:pathLst>
                <a:path w="9985375" h="5532755">
                  <a:moveTo>
                    <a:pt x="9984862" y="0"/>
                  </a:moveTo>
                  <a:lnTo>
                    <a:pt x="0" y="0"/>
                  </a:lnTo>
                  <a:lnTo>
                    <a:pt x="0" y="5532215"/>
                  </a:lnTo>
                  <a:lnTo>
                    <a:pt x="9984862" y="5532215"/>
                  </a:lnTo>
                  <a:lnTo>
                    <a:pt x="9984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5581" y="2476437"/>
              <a:ext cx="9117424" cy="16589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90" y="3156417"/>
              <a:ext cx="9679771" cy="48216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356" y="2934790"/>
              <a:ext cx="9643200" cy="313812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078082" y="2545525"/>
              <a:ext cx="2204085" cy="393065"/>
            </a:xfrm>
            <a:custGeom>
              <a:avLst/>
              <a:gdLst/>
              <a:ahLst/>
              <a:cxnLst/>
              <a:rect l="l" t="t" r="r" b="b"/>
              <a:pathLst>
                <a:path w="2204084" h="393064">
                  <a:moveTo>
                    <a:pt x="151173" y="0"/>
                  </a:moveTo>
                  <a:lnTo>
                    <a:pt x="2052700" y="0"/>
                  </a:lnTo>
                  <a:lnTo>
                    <a:pt x="2082783" y="115"/>
                  </a:lnTo>
                  <a:lnTo>
                    <a:pt x="2126312" y="3125"/>
                  </a:lnTo>
                  <a:lnTo>
                    <a:pt x="2175046" y="28827"/>
                  </a:lnTo>
                  <a:lnTo>
                    <a:pt x="2196466" y="62449"/>
                  </a:lnTo>
                  <a:lnTo>
                    <a:pt x="2203758" y="121090"/>
                  </a:lnTo>
                  <a:lnTo>
                    <a:pt x="2203874" y="151173"/>
                  </a:lnTo>
                  <a:lnTo>
                    <a:pt x="2203874" y="241319"/>
                  </a:lnTo>
                  <a:lnTo>
                    <a:pt x="2202948" y="295662"/>
                  </a:lnTo>
                  <a:lnTo>
                    <a:pt x="2187535" y="348126"/>
                  </a:lnTo>
                  <a:lnTo>
                    <a:pt x="2159506" y="376154"/>
                  </a:lnTo>
                  <a:lnTo>
                    <a:pt x="2107043" y="391567"/>
                  </a:lnTo>
                  <a:lnTo>
                    <a:pt x="2052700" y="392493"/>
                  </a:lnTo>
                  <a:lnTo>
                    <a:pt x="151173" y="392493"/>
                  </a:lnTo>
                  <a:lnTo>
                    <a:pt x="96830" y="391567"/>
                  </a:lnTo>
                  <a:lnTo>
                    <a:pt x="44367" y="376154"/>
                  </a:lnTo>
                  <a:lnTo>
                    <a:pt x="16339" y="348126"/>
                  </a:lnTo>
                  <a:lnTo>
                    <a:pt x="926" y="295662"/>
                  </a:lnTo>
                  <a:lnTo>
                    <a:pt x="0" y="241319"/>
                  </a:lnTo>
                  <a:lnTo>
                    <a:pt x="0" y="151173"/>
                  </a:lnTo>
                  <a:lnTo>
                    <a:pt x="926" y="96830"/>
                  </a:lnTo>
                  <a:lnTo>
                    <a:pt x="16339" y="44367"/>
                  </a:lnTo>
                  <a:lnTo>
                    <a:pt x="44367" y="16339"/>
                  </a:lnTo>
                  <a:lnTo>
                    <a:pt x="96830" y="926"/>
                  </a:lnTo>
                  <a:lnTo>
                    <a:pt x="151173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98150" y="3790957"/>
              <a:ext cx="6101080" cy="474345"/>
            </a:xfrm>
            <a:custGeom>
              <a:avLst/>
              <a:gdLst/>
              <a:ahLst/>
              <a:cxnLst/>
              <a:rect l="l" t="t" r="r" b="b"/>
              <a:pathLst>
                <a:path w="6101080" h="474345">
                  <a:moveTo>
                    <a:pt x="228844" y="0"/>
                  </a:moveTo>
                  <a:lnTo>
                    <a:pt x="5871854" y="0"/>
                  </a:lnTo>
                  <a:lnTo>
                    <a:pt x="5917393" y="175"/>
                  </a:lnTo>
                  <a:lnTo>
                    <a:pt x="5983288" y="4731"/>
                  </a:lnTo>
                  <a:lnTo>
                    <a:pt x="6033536" y="24733"/>
                  </a:lnTo>
                  <a:lnTo>
                    <a:pt x="6075965" y="67162"/>
                  </a:lnTo>
                  <a:lnTo>
                    <a:pt x="6095968" y="117410"/>
                  </a:lnTo>
                  <a:lnTo>
                    <a:pt x="6100523" y="183305"/>
                  </a:lnTo>
                  <a:lnTo>
                    <a:pt x="6100699" y="228844"/>
                  </a:lnTo>
                  <a:lnTo>
                    <a:pt x="6100699" y="245308"/>
                  </a:lnTo>
                  <a:lnTo>
                    <a:pt x="6100523" y="290847"/>
                  </a:lnTo>
                  <a:lnTo>
                    <a:pt x="6095968" y="356742"/>
                  </a:lnTo>
                  <a:lnTo>
                    <a:pt x="6075965" y="406990"/>
                  </a:lnTo>
                  <a:lnTo>
                    <a:pt x="6033536" y="449419"/>
                  </a:lnTo>
                  <a:lnTo>
                    <a:pt x="5983288" y="469422"/>
                  </a:lnTo>
                  <a:lnTo>
                    <a:pt x="5917393" y="473977"/>
                  </a:lnTo>
                  <a:lnTo>
                    <a:pt x="5871854" y="474153"/>
                  </a:lnTo>
                  <a:lnTo>
                    <a:pt x="228844" y="474153"/>
                  </a:lnTo>
                  <a:lnTo>
                    <a:pt x="183305" y="473977"/>
                  </a:lnTo>
                  <a:lnTo>
                    <a:pt x="117410" y="469422"/>
                  </a:lnTo>
                  <a:lnTo>
                    <a:pt x="67162" y="449419"/>
                  </a:lnTo>
                  <a:lnTo>
                    <a:pt x="24733" y="406990"/>
                  </a:lnTo>
                  <a:lnTo>
                    <a:pt x="4731" y="356742"/>
                  </a:lnTo>
                  <a:lnTo>
                    <a:pt x="175" y="290847"/>
                  </a:lnTo>
                  <a:lnTo>
                    <a:pt x="0" y="245308"/>
                  </a:lnTo>
                  <a:lnTo>
                    <a:pt x="0" y="228844"/>
                  </a:lnTo>
                  <a:lnTo>
                    <a:pt x="175" y="183305"/>
                  </a:lnTo>
                  <a:lnTo>
                    <a:pt x="4731" y="117410"/>
                  </a:lnTo>
                  <a:lnTo>
                    <a:pt x="24733" y="67162"/>
                  </a:lnTo>
                  <a:lnTo>
                    <a:pt x="67162" y="24733"/>
                  </a:lnTo>
                  <a:lnTo>
                    <a:pt x="117410" y="4731"/>
                  </a:lnTo>
                  <a:lnTo>
                    <a:pt x="183305" y="175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62412" y="3116798"/>
              <a:ext cx="163830" cy="378460"/>
            </a:xfrm>
            <a:custGeom>
              <a:avLst/>
              <a:gdLst/>
              <a:ahLst/>
              <a:cxnLst/>
              <a:rect l="l" t="t" r="r" b="b"/>
              <a:pathLst>
                <a:path w="163829" h="378460">
                  <a:moveTo>
                    <a:pt x="81670" y="0"/>
                  </a:moveTo>
                  <a:lnTo>
                    <a:pt x="125639" y="12845"/>
                  </a:lnTo>
                  <a:lnTo>
                    <a:pt x="158415" y="53737"/>
                  </a:lnTo>
                  <a:lnTo>
                    <a:pt x="163264" y="100736"/>
                  </a:lnTo>
                  <a:lnTo>
                    <a:pt x="163340" y="124846"/>
                  </a:lnTo>
                  <a:lnTo>
                    <a:pt x="163340" y="253413"/>
                  </a:lnTo>
                  <a:lnTo>
                    <a:pt x="162725" y="296968"/>
                  </a:lnTo>
                  <a:lnTo>
                    <a:pt x="150495" y="340559"/>
                  </a:lnTo>
                  <a:lnTo>
                    <a:pt x="109603" y="373335"/>
                  </a:lnTo>
                  <a:lnTo>
                    <a:pt x="81670" y="378260"/>
                  </a:lnTo>
                  <a:lnTo>
                    <a:pt x="74545" y="377949"/>
                  </a:lnTo>
                  <a:lnTo>
                    <a:pt x="37701" y="365415"/>
                  </a:lnTo>
                  <a:lnTo>
                    <a:pt x="4925" y="324523"/>
                  </a:lnTo>
                  <a:lnTo>
                    <a:pt x="76" y="277524"/>
                  </a:lnTo>
                  <a:lnTo>
                    <a:pt x="0" y="253413"/>
                  </a:lnTo>
                  <a:lnTo>
                    <a:pt x="0" y="124846"/>
                  </a:lnTo>
                  <a:lnTo>
                    <a:pt x="615" y="81292"/>
                  </a:lnTo>
                  <a:lnTo>
                    <a:pt x="12845" y="37701"/>
                  </a:lnTo>
                  <a:lnTo>
                    <a:pt x="53737" y="4925"/>
                  </a:lnTo>
                  <a:lnTo>
                    <a:pt x="8167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72623" y="6154082"/>
              <a:ext cx="6807834" cy="350520"/>
            </a:xfrm>
            <a:custGeom>
              <a:avLst/>
              <a:gdLst/>
              <a:ahLst/>
              <a:cxnLst/>
              <a:rect l="l" t="t" r="r" b="b"/>
              <a:pathLst>
                <a:path w="6807834" h="350520">
                  <a:moveTo>
                    <a:pt x="104442" y="0"/>
                  </a:moveTo>
                  <a:lnTo>
                    <a:pt x="6702808" y="0"/>
                  </a:lnTo>
                  <a:lnTo>
                    <a:pt x="6723591" y="79"/>
                  </a:lnTo>
                  <a:lnTo>
                    <a:pt x="6764105" y="5118"/>
                  </a:lnTo>
                  <a:lnTo>
                    <a:pt x="6795962" y="30652"/>
                  </a:lnTo>
                  <a:lnTo>
                    <a:pt x="6807170" y="83659"/>
                  </a:lnTo>
                  <a:lnTo>
                    <a:pt x="6807250" y="104442"/>
                  </a:lnTo>
                  <a:lnTo>
                    <a:pt x="6807250" y="245587"/>
                  </a:lnTo>
                  <a:lnTo>
                    <a:pt x="6805091" y="296444"/>
                  </a:lnTo>
                  <a:lnTo>
                    <a:pt x="6776598" y="338741"/>
                  </a:lnTo>
                  <a:lnTo>
                    <a:pt x="6723591" y="349949"/>
                  </a:lnTo>
                  <a:lnTo>
                    <a:pt x="6702808" y="350029"/>
                  </a:lnTo>
                  <a:lnTo>
                    <a:pt x="104442" y="350029"/>
                  </a:lnTo>
                  <a:lnTo>
                    <a:pt x="53585" y="347870"/>
                  </a:lnTo>
                  <a:lnTo>
                    <a:pt x="11288" y="319377"/>
                  </a:lnTo>
                  <a:lnTo>
                    <a:pt x="79" y="266370"/>
                  </a:lnTo>
                  <a:lnTo>
                    <a:pt x="0" y="245587"/>
                  </a:lnTo>
                  <a:lnTo>
                    <a:pt x="0" y="104442"/>
                  </a:lnTo>
                  <a:lnTo>
                    <a:pt x="2159" y="53585"/>
                  </a:lnTo>
                  <a:lnTo>
                    <a:pt x="30652" y="11288"/>
                  </a:lnTo>
                  <a:lnTo>
                    <a:pt x="83659" y="79"/>
                  </a:lnTo>
                  <a:lnTo>
                    <a:pt x="104442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010" y="4349578"/>
              <a:ext cx="1574475" cy="15563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5017" y="4720200"/>
              <a:ext cx="707817" cy="72926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7068" y="4743923"/>
              <a:ext cx="5586154" cy="67181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68129" y="3116798"/>
              <a:ext cx="163830" cy="378460"/>
            </a:xfrm>
            <a:custGeom>
              <a:avLst/>
              <a:gdLst/>
              <a:ahLst/>
              <a:cxnLst/>
              <a:rect l="l" t="t" r="r" b="b"/>
              <a:pathLst>
                <a:path w="163829" h="378460">
                  <a:moveTo>
                    <a:pt x="81670" y="0"/>
                  </a:moveTo>
                  <a:lnTo>
                    <a:pt x="125639" y="12845"/>
                  </a:lnTo>
                  <a:lnTo>
                    <a:pt x="158415" y="53737"/>
                  </a:lnTo>
                  <a:lnTo>
                    <a:pt x="163264" y="100736"/>
                  </a:lnTo>
                  <a:lnTo>
                    <a:pt x="163340" y="124846"/>
                  </a:lnTo>
                  <a:lnTo>
                    <a:pt x="163340" y="253413"/>
                  </a:lnTo>
                  <a:lnTo>
                    <a:pt x="162725" y="296968"/>
                  </a:lnTo>
                  <a:lnTo>
                    <a:pt x="150495" y="340559"/>
                  </a:lnTo>
                  <a:lnTo>
                    <a:pt x="109603" y="373335"/>
                  </a:lnTo>
                  <a:lnTo>
                    <a:pt x="81670" y="378260"/>
                  </a:lnTo>
                  <a:lnTo>
                    <a:pt x="74545" y="377949"/>
                  </a:lnTo>
                  <a:lnTo>
                    <a:pt x="37701" y="365415"/>
                  </a:lnTo>
                  <a:lnTo>
                    <a:pt x="4925" y="324523"/>
                  </a:lnTo>
                  <a:lnTo>
                    <a:pt x="76" y="277524"/>
                  </a:lnTo>
                  <a:lnTo>
                    <a:pt x="0" y="253413"/>
                  </a:lnTo>
                  <a:lnTo>
                    <a:pt x="0" y="124846"/>
                  </a:lnTo>
                  <a:lnTo>
                    <a:pt x="615" y="81292"/>
                  </a:lnTo>
                  <a:lnTo>
                    <a:pt x="12845" y="37701"/>
                  </a:lnTo>
                  <a:lnTo>
                    <a:pt x="53737" y="4925"/>
                  </a:lnTo>
                  <a:lnTo>
                    <a:pt x="8167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329124" y="3116798"/>
              <a:ext cx="163830" cy="378460"/>
            </a:xfrm>
            <a:custGeom>
              <a:avLst/>
              <a:gdLst/>
              <a:ahLst/>
              <a:cxnLst/>
              <a:rect l="l" t="t" r="r" b="b"/>
              <a:pathLst>
                <a:path w="163829" h="378460">
                  <a:moveTo>
                    <a:pt x="81670" y="0"/>
                  </a:moveTo>
                  <a:lnTo>
                    <a:pt x="125639" y="12845"/>
                  </a:lnTo>
                  <a:lnTo>
                    <a:pt x="158415" y="53737"/>
                  </a:lnTo>
                  <a:lnTo>
                    <a:pt x="163264" y="100736"/>
                  </a:lnTo>
                  <a:lnTo>
                    <a:pt x="163340" y="124846"/>
                  </a:lnTo>
                  <a:lnTo>
                    <a:pt x="163340" y="253413"/>
                  </a:lnTo>
                  <a:lnTo>
                    <a:pt x="162725" y="296968"/>
                  </a:lnTo>
                  <a:lnTo>
                    <a:pt x="150495" y="340559"/>
                  </a:lnTo>
                  <a:lnTo>
                    <a:pt x="109603" y="373335"/>
                  </a:lnTo>
                  <a:lnTo>
                    <a:pt x="81670" y="378260"/>
                  </a:lnTo>
                  <a:lnTo>
                    <a:pt x="74545" y="377949"/>
                  </a:lnTo>
                  <a:lnTo>
                    <a:pt x="37701" y="365415"/>
                  </a:lnTo>
                  <a:lnTo>
                    <a:pt x="4925" y="324523"/>
                  </a:lnTo>
                  <a:lnTo>
                    <a:pt x="76" y="277524"/>
                  </a:lnTo>
                  <a:lnTo>
                    <a:pt x="0" y="253413"/>
                  </a:lnTo>
                  <a:lnTo>
                    <a:pt x="0" y="124846"/>
                  </a:lnTo>
                  <a:lnTo>
                    <a:pt x="615" y="81292"/>
                  </a:lnTo>
                  <a:lnTo>
                    <a:pt x="12845" y="37701"/>
                  </a:lnTo>
                  <a:lnTo>
                    <a:pt x="53737" y="4925"/>
                  </a:lnTo>
                  <a:lnTo>
                    <a:pt x="8167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90129" y="3116798"/>
              <a:ext cx="163830" cy="378460"/>
            </a:xfrm>
            <a:custGeom>
              <a:avLst/>
              <a:gdLst/>
              <a:ahLst/>
              <a:cxnLst/>
              <a:rect l="l" t="t" r="r" b="b"/>
              <a:pathLst>
                <a:path w="163829" h="378460">
                  <a:moveTo>
                    <a:pt x="81670" y="0"/>
                  </a:moveTo>
                  <a:lnTo>
                    <a:pt x="125639" y="12845"/>
                  </a:lnTo>
                  <a:lnTo>
                    <a:pt x="158415" y="53737"/>
                  </a:lnTo>
                  <a:lnTo>
                    <a:pt x="163264" y="100736"/>
                  </a:lnTo>
                  <a:lnTo>
                    <a:pt x="163340" y="124846"/>
                  </a:lnTo>
                  <a:lnTo>
                    <a:pt x="163340" y="253413"/>
                  </a:lnTo>
                  <a:lnTo>
                    <a:pt x="162725" y="296968"/>
                  </a:lnTo>
                  <a:lnTo>
                    <a:pt x="150495" y="340559"/>
                  </a:lnTo>
                  <a:lnTo>
                    <a:pt x="109603" y="373335"/>
                  </a:lnTo>
                  <a:lnTo>
                    <a:pt x="81670" y="378260"/>
                  </a:lnTo>
                  <a:lnTo>
                    <a:pt x="74545" y="377949"/>
                  </a:lnTo>
                  <a:lnTo>
                    <a:pt x="37701" y="365415"/>
                  </a:lnTo>
                  <a:lnTo>
                    <a:pt x="4925" y="324523"/>
                  </a:lnTo>
                  <a:lnTo>
                    <a:pt x="76" y="277524"/>
                  </a:lnTo>
                  <a:lnTo>
                    <a:pt x="0" y="253413"/>
                  </a:lnTo>
                  <a:lnTo>
                    <a:pt x="0" y="124846"/>
                  </a:lnTo>
                  <a:lnTo>
                    <a:pt x="615" y="81292"/>
                  </a:lnTo>
                  <a:lnTo>
                    <a:pt x="12845" y="37701"/>
                  </a:lnTo>
                  <a:lnTo>
                    <a:pt x="53737" y="4925"/>
                  </a:lnTo>
                  <a:lnTo>
                    <a:pt x="8167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28527" y="3119107"/>
              <a:ext cx="163830" cy="378460"/>
            </a:xfrm>
            <a:custGeom>
              <a:avLst/>
              <a:gdLst/>
              <a:ahLst/>
              <a:cxnLst/>
              <a:rect l="l" t="t" r="r" b="b"/>
              <a:pathLst>
                <a:path w="163829" h="378460">
                  <a:moveTo>
                    <a:pt x="81670" y="0"/>
                  </a:moveTo>
                  <a:lnTo>
                    <a:pt x="125639" y="12845"/>
                  </a:lnTo>
                  <a:lnTo>
                    <a:pt x="158415" y="53737"/>
                  </a:lnTo>
                  <a:lnTo>
                    <a:pt x="163264" y="100736"/>
                  </a:lnTo>
                  <a:lnTo>
                    <a:pt x="163340" y="124846"/>
                  </a:lnTo>
                  <a:lnTo>
                    <a:pt x="163340" y="253413"/>
                  </a:lnTo>
                  <a:lnTo>
                    <a:pt x="162725" y="296968"/>
                  </a:lnTo>
                  <a:lnTo>
                    <a:pt x="150495" y="340559"/>
                  </a:lnTo>
                  <a:lnTo>
                    <a:pt x="109603" y="373335"/>
                  </a:lnTo>
                  <a:lnTo>
                    <a:pt x="81670" y="378260"/>
                  </a:lnTo>
                  <a:lnTo>
                    <a:pt x="74545" y="377949"/>
                  </a:lnTo>
                  <a:lnTo>
                    <a:pt x="37701" y="365415"/>
                  </a:lnTo>
                  <a:lnTo>
                    <a:pt x="4925" y="324523"/>
                  </a:lnTo>
                  <a:lnTo>
                    <a:pt x="76" y="277524"/>
                  </a:lnTo>
                  <a:lnTo>
                    <a:pt x="0" y="253413"/>
                  </a:lnTo>
                  <a:lnTo>
                    <a:pt x="0" y="124846"/>
                  </a:lnTo>
                  <a:lnTo>
                    <a:pt x="615" y="81292"/>
                  </a:lnTo>
                  <a:lnTo>
                    <a:pt x="12845" y="37701"/>
                  </a:lnTo>
                  <a:lnTo>
                    <a:pt x="53737" y="4925"/>
                  </a:lnTo>
                  <a:lnTo>
                    <a:pt x="8167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50580" y="3106327"/>
              <a:ext cx="163830" cy="378460"/>
            </a:xfrm>
            <a:custGeom>
              <a:avLst/>
              <a:gdLst/>
              <a:ahLst/>
              <a:cxnLst/>
              <a:rect l="l" t="t" r="r" b="b"/>
              <a:pathLst>
                <a:path w="163829" h="378460">
                  <a:moveTo>
                    <a:pt x="81670" y="0"/>
                  </a:moveTo>
                  <a:lnTo>
                    <a:pt x="125639" y="12845"/>
                  </a:lnTo>
                  <a:lnTo>
                    <a:pt x="158415" y="53737"/>
                  </a:lnTo>
                  <a:lnTo>
                    <a:pt x="163264" y="100736"/>
                  </a:lnTo>
                  <a:lnTo>
                    <a:pt x="163340" y="124846"/>
                  </a:lnTo>
                  <a:lnTo>
                    <a:pt x="163340" y="253413"/>
                  </a:lnTo>
                  <a:lnTo>
                    <a:pt x="162725" y="296968"/>
                  </a:lnTo>
                  <a:lnTo>
                    <a:pt x="150495" y="340559"/>
                  </a:lnTo>
                  <a:lnTo>
                    <a:pt x="109603" y="373335"/>
                  </a:lnTo>
                  <a:lnTo>
                    <a:pt x="81670" y="378260"/>
                  </a:lnTo>
                  <a:lnTo>
                    <a:pt x="74545" y="377949"/>
                  </a:lnTo>
                  <a:lnTo>
                    <a:pt x="37701" y="365415"/>
                  </a:lnTo>
                  <a:lnTo>
                    <a:pt x="4925" y="324523"/>
                  </a:lnTo>
                  <a:lnTo>
                    <a:pt x="76" y="277524"/>
                  </a:lnTo>
                  <a:lnTo>
                    <a:pt x="0" y="253413"/>
                  </a:lnTo>
                  <a:lnTo>
                    <a:pt x="0" y="124846"/>
                  </a:lnTo>
                  <a:lnTo>
                    <a:pt x="615" y="81292"/>
                  </a:lnTo>
                  <a:lnTo>
                    <a:pt x="12845" y="37701"/>
                  </a:lnTo>
                  <a:lnTo>
                    <a:pt x="53737" y="4925"/>
                  </a:lnTo>
                  <a:lnTo>
                    <a:pt x="8167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806472" y="3119107"/>
              <a:ext cx="163830" cy="378460"/>
            </a:xfrm>
            <a:custGeom>
              <a:avLst/>
              <a:gdLst/>
              <a:ahLst/>
              <a:cxnLst/>
              <a:rect l="l" t="t" r="r" b="b"/>
              <a:pathLst>
                <a:path w="163829" h="378460">
                  <a:moveTo>
                    <a:pt x="81670" y="0"/>
                  </a:moveTo>
                  <a:lnTo>
                    <a:pt x="125639" y="12845"/>
                  </a:lnTo>
                  <a:lnTo>
                    <a:pt x="158415" y="53737"/>
                  </a:lnTo>
                  <a:lnTo>
                    <a:pt x="163264" y="100736"/>
                  </a:lnTo>
                  <a:lnTo>
                    <a:pt x="163340" y="124846"/>
                  </a:lnTo>
                  <a:lnTo>
                    <a:pt x="163340" y="253413"/>
                  </a:lnTo>
                  <a:lnTo>
                    <a:pt x="162725" y="296968"/>
                  </a:lnTo>
                  <a:lnTo>
                    <a:pt x="150495" y="340559"/>
                  </a:lnTo>
                  <a:lnTo>
                    <a:pt x="109603" y="373335"/>
                  </a:lnTo>
                  <a:lnTo>
                    <a:pt x="81670" y="378260"/>
                  </a:lnTo>
                  <a:lnTo>
                    <a:pt x="74545" y="377949"/>
                  </a:lnTo>
                  <a:lnTo>
                    <a:pt x="37701" y="365415"/>
                  </a:lnTo>
                  <a:lnTo>
                    <a:pt x="4925" y="324523"/>
                  </a:lnTo>
                  <a:lnTo>
                    <a:pt x="76" y="277524"/>
                  </a:lnTo>
                  <a:lnTo>
                    <a:pt x="0" y="253413"/>
                  </a:lnTo>
                  <a:lnTo>
                    <a:pt x="0" y="124846"/>
                  </a:lnTo>
                  <a:lnTo>
                    <a:pt x="615" y="81292"/>
                  </a:lnTo>
                  <a:lnTo>
                    <a:pt x="12845" y="37701"/>
                  </a:lnTo>
                  <a:lnTo>
                    <a:pt x="53737" y="4925"/>
                  </a:lnTo>
                  <a:lnTo>
                    <a:pt x="8167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154929" y="3119163"/>
              <a:ext cx="163830" cy="378460"/>
            </a:xfrm>
            <a:custGeom>
              <a:avLst/>
              <a:gdLst/>
              <a:ahLst/>
              <a:cxnLst/>
              <a:rect l="l" t="t" r="r" b="b"/>
              <a:pathLst>
                <a:path w="163829" h="378460">
                  <a:moveTo>
                    <a:pt x="81670" y="0"/>
                  </a:moveTo>
                  <a:lnTo>
                    <a:pt x="125639" y="12845"/>
                  </a:lnTo>
                  <a:lnTo>
                    <a:pt x="158415" y="53737"/>
                  </a:lnTo>
                  <a:lnTo>
                    <a:pt x="163264" y="100736"/>
                  </a:lnTo>
                  <a:lnTo>
                    <a:pt x="163340" y="124846"/>
                  </a:lnTo>
                  <a:lnTo>
                    <a:pt x="163340" y="253413"/>
                  </a:lnTo>
                  <a:lnTo>
                    <a:pt x="162725" y="296968"/>
                  </a:lnTo>
                  <a:lnTo>
                    <a:pt x="150495" y="340559"/>
                  </a:lnTo>
                  <a:lnTo>
                    <a:pt x="109603" y="373335"/>
                  </a:lnTo>
                  <a:lnTo>
                    <a:pt x="81670" y="378260"/>
                  </a:lnTo>
                  <a:lnTo>
                    <a:pt x="74545" y="377949"/>
                  </a:lnTo>
                  <a:lnTo>
                    <a:pt x="37701" y="365415"/>
                  </a:lnTo>
                  <a:lnTo>
                    <a:pt x="4925" y="324523"/>
                  </a:lnTo>
                  <a:lnTo>
                    <a:pt x="76" y="277524"/>
                  </a:lnTo>
                  <a:lnTo>
                    <a:pt x="0" y="253413"/>
                  </a:lnTo>
                  <a:lnTo>
                    <a:pt x="0" y="124846"/>
                  </a:lnTo>
                  <a:lnTo>
                    <a:pt x="615" y="81292"/>
                  </a:lnTo>
                  <a:lnTo>
                    <a:pt x="12845" y="37701"/>
                  </a:lnTo>
                  <a:lnTo>
                    <a:pt x="53737" y="4925"/>
                  </a:lnTo>
                  <a:lnTo>
                    <a:pt x="8167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20540" y="3119163"/>
              <a:ext cx="163830" cy="378460"/>
            </a:xfrm>
            <a:custGeom>
              <a:avLst/>
              <a:gdLst/>
              <a:ahLst/>
              <a:cxnLst/>
              <a:rect l="l" t="t" r="r" b="b"/>
              <a:pathLst>
                <a:path w="163829" h="378460">
                  <a:moveTo>
                    <a:pt x="81670" y="0"/>
                  </a:moveTo>
                  <a:lnTo>
                    <a:pt x="125639" y="12845"/>
                  </a:lnTo>
                  <a:lnTo>
                    <a:pt x="158415" y="53737"/>
                  </a:lnTo>
                  <a:lnTo>
                    <a:pt x="163264" y="100736"/>
                  </a:lnTo>
                  <a:lnTo>
                    <a:pt x="163340" y="124846"/>
                  </a:lnTo>
                  <a:lnTo>
                    <a:pt x="163340" y="253413"/>
                  </a:lnTo>
                  <a:lnTo>
                    <a:pt x="162725" y="296968"/>
                  </a:lnTo>
                  <a:lnTo>
                    <a:pt x="150495" y="340559"/>
                  </a:lnTo>
                  <a:lnTo>
                    <a:pt x="109603" y="373335"/>
                  </a:lnTo>
                  <a:lnTo>
                    <a:pt x="81670" y="378260"/>
                  </a:lnTo>
                  <a:lnTo>
                    <a:pt x="74545" y="377949"/>
                  </a:lnTo>
                  <a:lnTo>
                    <a:pt x="37701" y="365415"/>
                  </a:lnTo>
                  <a:lnTo>
                    <a:pt x="4925" y="324523"/>
                  </a:lnTo>
                  <a:lnTo>
                    <a:pt x="76" y="277524"/>
                  </a:lnTo>
                  <a:lnTo>
                    <a:pt x="0" y="253413"/>
                  </a:lnTo>
                  <a:lnTo>
                    <a:pt x="0" y="124846"/>
                  </a:lnTo>
                  <a:lnTo>
                    <a:pt x="615" y="81292"/>
                  </a:lnTo>
                  <a:lnTo>
                    <a:pt x="12845" y="37701"/>
                  </a:lnTo>
                  <a:lnTo>
                    <a:pt x="53737" y="4925"/>
                  </a:lnTo>
                  <a:lnTo>
                    <a:pt x="8167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702015" y="2120221"/>
              <a:ext cx="2999740" cy="1040130"/>
            </a:xfrm>
            <a:custGeom>
              <a:avLst/>
              <a:gdLst/>
              <a:ahLst/>
              <a:cxnLst/>
              <a:rect l="l" t="t" r="r" b="b"/>
              <a:pathLst>
                <a:path w="2999740" h="1040130">
                  <a:moveTo>
                    <a:pt x="0" y="1040022"/>
                  </a:moveTo>
                  <a:lnTo>
                    <a:pt x="31686" y="995834"/>
                  </a:lnTo>
                  <a:lnTo>
                    <a:pt x="63628" y="952604"/>
                  </a:lnTo>
                  <a:lnTo>
                    <a:pt x="95825" y="910334"/>
                  </a:lnTo>
                  <a:lnTo>
                    <a:pt x="128279" y="869023"/>
                  </a:lnTo>
                  <a:lnTo>
                    <a:pt x="160988" y="828670"/>
                  </a:lnTo>
                  <a:lnTo>
                    <a:pt x="193954" y="789278"/>
                  </a:lnTo>
                  <a:lnTo>
                    <a:pt x="227175" y="750844"/>
                  </a:lnTo>
                  <a:lnTo>
                    <a:pt x="260651" y="713369"/>
                  </a:lnTo>
                  <a:lnTo>
                    <a:pt x="294384" y="676854"/>
                  </a:lnTo>
                  <a:lnTo>
                    <a:pt x="328373" y="641297"/>
                  </a:lnTo>
                  <a:lnTo>
                    <a:pt x="362617" y="606700"/>
                  </a:lnTo>
                  <a:lnTo>
                    <a:pt x="397117" y="573062"/>
                  </a:lnTo>
                  <a:lnTo>
                    <a:pt x="431873" y="540383"/>
                  </a:lnTo>
                  <a:lnTo>
                    <a:pt x="466885" y="508664"/>
                  </a:lnTo>
                  <a:lnTo>
                    <a:pt x="502152" y="477903"/>
                  </a:lnTo>
                  <a:lnTo>
                    <a:pt x="537676" y="448102"/>
                  </a:lnTo>
                  <a:lnTo>
                    <a:pt x="573455" y="419260"/>
                  </a:lnTo>
                  <a:lnTo>
                    <a:pt x="609490" y="391377"/>
                  </a:lnTo>
                  <a:lnTo>
                    <a:pt x="645781" y="364453"/>
                  </a:lnTo>
                  <a:lnTo>
                    <a:pt x="682328" y="338488"/>
                  </a:lnTo>
                  <a:lnTo>
                    <a:pt x="719130" y="313482"/>
                  </a:lnTo>
                  <a:lnTo>
                    <a:pt x="756188" y="289436"/>
                  </a:lnTo>
                  <a:lnTo>
                    <a:pt x="793502" y="266348"/>
                  </a:lnTo>
                  <a:lnTo>
                    <a:pt x="831072" y="244220"/>
                  </a:lnTo>
                  <a:lnTo>
                    <a:pt x="868898" y="223051"/>
                  </a:lnTo>
                  <a:lnTo>
                    <a:pt x="906980" y="202841"/>
                  </a:lnTo>
                  <a:lnTo>
                    <a:pt x="945317" y="183591"/>
                  </a:lnTo>
                  <a:lnTo>
                    <a:pt x="983910" y="165299"/>
                  </a:lnTo>
                  <a:lnTo>
                    <a:pt x="1022759" y="147967"/>
                  </a:lnTo>
                  <a:lnTo>
                    <a:pt x="1061864" y="131594"/>
                  </a:lnTo>
                  <a:lnTo>
                    <a:pt x="1101225" y="116180"/>
                  </a:lnTo>
                  <a:lnTo>
                    <a:pt x="1140841" y="101725"/>
                  </a:lnTo>
                  <a:lnTo>
                    <a:pt x="1180714" y="88229"/>
                  </a:lnTo>
                  <a:lnTo>
                    <a:pt x="1220842" y="75692"/>
                  </a:lnTo>
                  <a:lnTo>
                    <a:pt x="1261226" y="64115"/>
                  </a:lnTo>
                  <a:lnTo>
                    <a:pt x="1301866" y="53497"/>
                  </a:lnTo>
                  <a:lnTo>
                    <a:pt x="1342761" y="43837"/>
                  </a:lnTo>
                  <a:lnTo>
                    <a:pt x="1383913" y="35137"/>
                  </a:lnTo>
                  <a:lnTo>
                    <a:pt x="1425320" y="27397"/>
                  </a:lnTo>
                  <a:lnTo>
                    <a:pt x="1466983" y="20615"/>
                  </a:lnTo>
                  <a:lnTo>
                    <a:pt x="1508902" y="14792"/>
                  </a:lnTo>
                  <a:lnTo>
                    <a:pt x="1551076" y="9929"/>
                  </a:lnTo>
                  <a:lnTo>
                    <a:pt x="1593507" y="6025"/>
                  </a:lnTo>
                  <a:lnTo>
                    <a:pt x="1636193" y="3080"/>
                  </a:lnTo>
                  <a:lnTo>
                    <a:pt x="1679135" y="1094"/>
                  </a:lnTo>
                  <a:lnTo>
                    <a:pt x="1722333" y="67"/>
                  </a:lnTo>
                  <a:lnTo>
                    <a:pt x="1765787" y="0"/>
                  </a:lnTo>
                  <a:lnTo>
                    <a:pt x="1809497" y="891"/>
                  </a:lnTo>
                  <a:lnTo>
                    <a:pt x="1853462" y="2742"/>
                  </a:lnTo>
                  <a:lnTo>
                    <a:pt x="1897683" y="5552"/>
                  </a:lnTo>
                  <a:lnTo>
                    <a:pt x="1942160" y="9321"/>
                  </a:lnTo>
                  <a:lnTo>
                    <a:pt x="1986893" y="14049"/>
                  </a:lnTo>
                  <a:lnTo>
                    <a:pt x="2031882" y="19736"/>
                  </a:lnTo>
                  <a:lnTo>
                    <a:pt x="2077126" y="26383"/>
                  </a:lnTo>
                  <a:lnTo>
                    <a:pt x="2122626" y="33988"/>
                  </a:lnTo>
                  <a:lnTo>
                    <a:pt x="2168383" y="42553"/>
                  </a:lnTo>
                  <a:lnTo>
                    <a:pt x="2214394" y="52077"/>
                  </a:lnTo>
                  <a:lnTo>
                    <a:pt x="2260662" y="62560"/>
                  </a:lnTo>
                  <a:lnTo>
                    <a:pt x="2307186" y="74002"/>
                  </a:lnTo>
                  <a:lnTo>
                    <a:pt x="2353965" y="86404"/>
                  </a:lnTo>
                  <a:lnTo>
                    <a:pt x="2401000" y="99764"/>
                  </a:lnTo>
                  <a:lnTo>
                    <a:pt x="2448291" y="114084"/>
                  </a:lnTo>
                  <a:lnTo>
                    <a:pt x="2495838" y="129363"/>
                  </a:lnTo>
                  <a:lnTo>
                    <a:pt x="2543641" y="145601"/>
                  </a:lnTo>
                  <a:lnTo>
                    <a:pt x="2591699" y="162798"/>
                  </a:lnTo>
                  <a:lnTo>
                    <a:pt x="2640014" y="180954"/>
                  </a:lnTo>
                  <a:lnTo>
                    <a:pt x="2688584" y="200070"/>
                  </a:lnTo>
                  <a:lnTo>
                    <a:pt x="2737410" y="220145"/>
                  </a:lnTo>
                  <a:lnTo>
                    <a:pt x="2786492" y="241178"/>
                  </a:lnTo>
                  <a:lnTo>
                    <a:pt x="2835829" y="263171"/>
                  </a:lnTo>
                  <a:lnTo>
                    <a:pt x="2885422" y="286123"/>
                  </a:lnTo>
                  <a:lnTo>
                    <a:pt x="2935272" y="310035"/>
                  </a:lnTo>
                  <a:lnTo>
                    <a:pt x="2985377" y="334905"/>
                  </a:lnTo>
                  <a:lnTo>
                    <a:pt x="2999319" y="342218"/>
                  </a:lnTo>
                </a:path>
              </a:pathLst>
            </a:custGeom>
            <a:ln w="31412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655321" y="2393945"/>
              <a:ext cx="154940" cy="125730"/>
            </a:xfrm>
            <a:custGeom>
              <a:avLst/>
              <a:gdLst/>
              <a:ahLst/>
              <a:cxnLst/>
              <a:rect l="l" t="t" r="r" b="b"/>
              <a:pathLst>
                <a:path w="154940" h="125730">
                  <a:moveTo>
                    <a:pt x="64207" y="0"/>
                  </a:moveTo>
                  <a:lnTo>
                    <a:pt x="0" y="122398"/>
                  </a:lnTo>
                  <a:lnTo>
                    <a:pt x="154497" y="125402"/>
                  </a:lnTo>
                  <a:lnTo>
                    <a:pt x="64207" y="0"/>
                  </a:lnTo>
                  <a:close/>
                </a:path>
              </a:pathLst>
            </a:custGeom>
            <a:solidFill>
              <a:srgbClr val="EF5F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65581" y="4909472"/>
              <a:ext cx="9117424" cy="283925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0691758" y="5821474"/>
              <a:ext cx="9065260" cy="1607185"/>
            </a:xfrm>
            <a:custGeom>
              <a:avLst/>
              <a:gdLst/>
              <a:ahLst/>
              <a:cxnLst/>
              <a:rect l="l" t="t" r="r" b="b"/>
              <a:pathLst>
                <a:path w="9065260" h="1607184">
                  <a:moveTo>
                    <a:pt x="311042" y="0"/>
                  </a:moveTo>
                  <a:lnTo>
                    <a:pt x="8754026" y="0"/>
                  </a:lnTo>
                  <a:lnTo>
                    <a:pt x="8815922" y="238"/>
                  </a:lnTo>
                  <a:lnTo>
                    <a:pt x="8865839" y="1905"/>
                  </a:lnTo>
                  <a:lnTo>
                    <a:pt x="8905486" y="6430"/>
                  </a:lnTo>
                  <a:lnTo>
                    <a:pt x="8973783" y="33617"/>
                  </a:lnTo>
                  <a:lnTo>
                    <a:pt x="9005755" y="59313"/>
                  </a:lnTo>
                  <a:lnTo>
                    <a:pt x="9031451" y="91286"/>
                  </a:lnTo>
                  <a:lnTo>
                    <a:pt x="9049827" y="128492"/>
                  </a:lnTo>
                  <a:lnTo>
                    <a:pt x="9063164" y="199230"/>
                  </a:lnTo>
                  <a:lnTo>
                    <a:pt x="9064831" y="249146"/>
                  </a:lnTo>
                  <a:lnTo>
                    <a:pt x="9065069" y="311042"/>
                  </a:lnTo>
                  <a:lnTo>
                    <a:pt x="9065069" y="1295584"/>
                  </a:lnTo>
                  <a:lnTo>
                    <a:pt x="9064831" y="1357480"/>
                  </a:lnTo>
                  <a:lnTo>
                    <a:pt x="9063164" y="1407396"/>
                  </a:lnTo>
                  <a:lnTo>
                    <a:pt x="9058639" y="1447043"/>
                  </a:lnTo>
                  <a:lnTo>
                    <a:pt x="9031451" y="1515340"/>
                  </a:lnTo>
                  <a:lnTo>
                    <a:pt x="9005755" y="1547312"/>
                  </a:lnTo>
                  <a:lnTo>
                    <a:pt x="8973783" y="1573008"/>
                  </a:lnTo>
                  <a:lnTo>
                    <a:pt x="8936577" y="1591384"/>
                  </a:lnTo>
                  <a:lnTo>
                    <a:pt x="8865839" y="1604721"/>
                  </a:lnTo>
                  <a:lnTo>
                    <a:pt x="8815922" y="1606388"/>
                  </a:lnTo>
                  <a:lnTo>
                    <a:pt x="8754026" y="1606626"/>
                  </a:lnTo>
                  <a:lnTo>
                    <a:pt x="311042" y="1606626"/>
                  </a:lnTo>
                  <a:lnTo>
                    <a:pt x="249146" y="1606388"/>
                  </a:lnTo>
                  <a:lnTo>
                    <a:pt x="199230" y="1604721"/>
                  </a:lnTo>
                  <a:lnTo>
                    <a:pt x="159582" y="1600196"/>
                  </a:lnTo>
                  <a:lnTo>
                    <a:pt x="91286" y="1573008"/>
                  </a:lnTo>
                  <a:lnTo>
                    <a:pt x="59313" y="1547312"/>
                  </a:lnTo>
                  <a:lnTo>
                    <a:pt x="33617" y="1515340"/>
                  </a:lnTo>
                  <a:lnTo>
                    <a:pt x="15242" y="1478134"/>
                  </a:lnTo>
                  <a:lnTo>
                    <a:pt x="1905" y="1407396"/>
                  </a:lnTo>
                  <a:lnTo>
                    <a:pt x="238" y="1357480"/>
                  </a:lnTo>
                  <a:lnTo>
                    <a:pt x="0" y="1295584"/>
                  </a:lnTo>
                  <a:lnTo>
                    <a:pt x="0" y="311042"/>
                  </a:lnTo>
                  <a:lnTo>
                    <a:pt x="238" y="249146"/>
                  </a:lnTo>
                  <a:lnTo>
                    <a:pt x="1905" y="199230"/>
                  </a:lnTo>
                  <a:lnTo>
                    <a:pt x="6430" y="159582"/>
                  </a:lnTo>
                  <a:lnTo>
                    <a:pt x="33617" y="91286"/>
                  </a:lnTo>
                  <a:lnTo>
                    <a:pt x="59313" y="59313"/>
                  </a:lnTo>
                  <a:lnTo>
                    <a:pt x="91286" y="33617"/>
                  </a:lnTo>
                  <a:lnTo>
                    <a:pt x="128492" y="15242"/>
                  </a:lnTo>
                  <a:lnTo>
                    <a:pt x="199230" y="1905"/>
                  </a:lnTo>
                  <a:lnTo>
                    <a:pt x="249146" y="238"/>
                  </a:lnTo>
                  <a:lnTo>
                    <a:pt x="311042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749537" y="7151926"/>
              <a:ext cx="6807834" cy="289560"/>
            </a:xfrm>
            <a:custGeom>
              <a:avLst/>
              <a:gdLst/>
              <a:ahLst/>
              <a:cxnLst/>
              <a:rect l="l" t="t" r="r" b="b"/>
              <a:pathLst>
                <a:path w="6807834" h="289559">
                  <a:moveTo>
                    <a:pt x="103925" y="289349"/>
                  </a:moveTo>
                  <a:lnTo>
                    <a:pt x="6703324" y="289349"/>
                  </a:lnTo>
                  <a:lnTo>
                    <a:pt x="6724005" y="289270"/>
                  </a:lnTo>
                  <a:lnTo>
                    <a:pt x="6764318" y="284256"/>
                  </a:lnTo>
                  <a:lnTo>
                    <a:pt x="6796018" y="258849"/>
                  </a:lnTo>
                  <a:lnTo>
                    <a:pt x="6807170" y="206104"/>
                  </a:lnTo>
                  <a:lnTo>
                    <a:pt x="6807250" y="185423"/>
                  </a:lnTo>
                  <a:lnTo>
                    <a:pt x="6807250" y="103925"/>
                  </a:lnTo>
                  <a:lnTo>
                    <a:pt x="6805102" y="53319"/>
                  </a:lnTo>
                  <a:lnTo>
                    <a:pt x="6776750" y="11232"/>
                  </a:lnTo>
                  <a:lnTo>
                    <a:pt x="6724005" y="79"/>
                  </a:lnTo>
                  <a:lnTo>
                    <a:pt x="6703324" y="0"/>
                  </a:lnTo>
                  <a:lnTo>
                    <a:pt x="103925" y="0"/>
                  </a:lnTo>
                  <a:lnTo>
                    <a:pt x="53319" y="2148"/>
                  </a:lnTo>
                  <a:lnTo>
                    <a:pt x="11232" y="30500"/>
                  </a:lnTo>
                  <a:lnTo>
                    <a:pt x="79" y="83245"/>
                  </a:lnTo>
                  <a:lnTo>
                    <a:pt x="0" y="103925"/>
                  </a:lnTo>
                  <a:lnTo>
                    <a:pt x="0" y="185423"/>
                  </a:lnTo>
                  <a:lnTo>
                    <a:pt x="2148" y="236029"/>
                  </a:lnTo>
                  <a:lnTo>
                    <a:pt x="30500" y="278117"/>
                  </a:lnTo>
                  <a:lnTo>
                    <a:pt x="83245" y="289270"/>
                  </a:lnTo>
                  <a:lnTo>
                    <a:pt x="103925" y="289349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582525" y="7604175"/>
              <a:ext cx="1097915" cy="1143635"/>
            </a:xfrm>
            <a:custGeom>
              <a:avLst/>
              <a:gdLst/>
              <a:ahLst/>
              <a:cxnLst/>
              <a:rect l="l" t="t" r="r" b="b"/>
              <a:pathLst>
                <a:path w="1097915" h="1143634">
                  <a:moveTo>
                    <a:pt x="0" y="1143337"/>
                  </a:moveTo>
                  <a:lnTo>
                    <a:pt x="1086854" y="11329"/>
                  </a:lnTo>
                  <a:lnTo>
                    <a:pt x="1097732" y="0"/>
                  </a:lnTo>
                </a:path>
              </a:pathLst>
            </a:custGeom>
            <a:ln w="31412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19529" y="7515804"/>
              <a:ext cx="146050" cy="147955"/>
            </a:xfrm>
            <a:custGeom>
              <a:avLst/>
              <a:gdLst/>
              <a:ahLst/>
              <a:cxnLst/>
              <a:rect l="l" t="t" r="r" b="b"/>
              <a:pathLst>
                <a:path w="146050" h="147954">
                  <a:moveTo>
                    <a:pt x="145576" y="0"/>
                  </a:moveTo>
                  <a:lnTo>
                    <a:pt x="0" y="51839"/>
                  </a:lnTo>
                  <a:lnTo>
                    <a:pt x="99703" y="147564"/>
                  </a:lnTo>
                  <a:lnTo>
                    <a:pt x="145576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5923126" y="7687385"/>
              <a:ext cx="629285" cy="994410"/>
            </a:xfrm>
            <a:custGeom>
              <a:avLst/>
              <a:gdLst/>
              <a:ahLst/>
              <a:cxnLst/>
              <a:rect l="l" t="t" r="r" b="b"/>
              <a:pathLst>
                <a:path w="629284" h="994409">
                  <a:moveTo>
                    <a:pt x="628987" y="993868"/>
                  </a:moveTo>
                  <a:lnTo>
                    <a:pt x="8399" y="13271"/>
                  </a:lnTo>
                  <a:lnTo>
                    <a:pt x="0" y="0"/>
                  </a:lnTo>
                </a:path>
              </a:pathLst>
            </a:custGeom>
            <a:ln w="31412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857610" y="7583865"/>
              <a:ext cx="132715" cy="154305"/>
            </a:xfrm>
            <a:custGeom>
              <a:avLst/>
              <a:gdLst/>
              <a:ahLst/>
              <a:cxnLst/>
              <a:rect l="l" t="t" r="r" b="b"/>
              <a:pathLst>
                <a:path w="132715" h="154304">
                  <a:moveTo>
                    <a:pt x="0" y="0"/>
                  </a:moveTo>
                  <a:lnTo>
                    <a:pt x="15517" y="153748"/>
                  </a:lnTo>
                  <a:lnTo>
                    <a:pt x="132310" y="79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130"/>
              </a:spcBef>
            </a:pPr>
            <a:r>
              <a:rPr dirty="0"/>
              <a:t>Equation</a:t>
            </a:r>
            <a:r>
              <a:rPr spc="-640" dirty="0"/>
              <a:t> </a:t>
            </a:r>
            <a:r>
              <a:rPr spc="-600" dirty="0"/>
              <a:t>1:</a:t>
            </a:r>
            <a:r>
              <a:rPr spc="-640" dirty="0"/>
              <a:t> </a:t>
            </a:r>
            <a:r>
              <a:rPr spc="470" dirty="0"/>
              <a:t>The</a:t>
            </a:r>
            <a:r>
              <a:rPr spc="-635" dirty="0"/>
              <a:t> </a:t>
            </a:r>
            <a:r>
              <a:rPr spc="-80" dirty="0"/>
              <a:t>Patch</a:t>
            </a:r>
            <a:r>
              <a:rPr spc="-640" dirty="0"/>
              <a:t> </a:t>
            </a:r>
            <a:r>
              <a:rPr spc="-40" dirty="0"/>
              <a:t>Embedding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11856656" y="8743369"/>
            <a:ext cx="6735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14" dirty="0">
                <a:solidFill>
                  <a:srgbClr val="FFFFFF"/>
                </a:solidFill>
                <a:latin typeface="Century Gothic"/>
                <a:cs typeface="Century Gothic"/>
              </a:rPr>
              <a:t>Embedding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size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(</a:t>
            </a:r>
            <a:r>
              <a:rPr sz="3300" b="1" i="1" spc="-9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=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spc="-100" dirty="0">
                <a:solidFill>
                  <a:srgbClr val="00A2FF"/>
                </a:solidFill>
                <a:latin typeface="Courier New"/>
                <a:cs typeface="Courier New"/>
              </a:rPr>
              <a:t>768</a:t>
            </a:r>
            <a:r>
              <a:rPr sz="33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(ViT-</a:t>
            </a:r>
            <a:r>
              <a:rPr sz="3300" b="1" spc="-75" dirty="0">
                <a:solidFill>
                  <a:srgbClr val="FFFFFF"/>
                </a:solidFill>
                <a:latin typeface="Century Gothic"/>
                <a:cs typeface="Century Gothic"/>
              </a:rPr>
              <a:t>Base)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4928" y="8618912"/>
            <a:ext cx="8831580" cy="17932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1910" algn="ctr">
              <a:lnSpc>
                <a:spcPct val="100000"/>
              </a:lnSpc>
              <a:spcBef>
                <a:spcPts val="95"/>
              </a:spcBef>
            </a:pPr>
            <a:r>
              <a:rPr sz="3300" b="1" spc="-210" dirty="0">
                <a:solidFill>
                  <a:srgbClr val="FFFFFF"/>
                </a:solidFill>
                <a:latin typeface="Century Gothic"/>
                <a:cs typeface="Century Gothic"/>
              </a:rPr>
              <a:t>Image</a:t>
            </a:r>
            <a:r>
              <a:rPr sz="3300" b="1" spc="-3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size</a:t>
            </a:r>
            <a:r>
              <a:rPr sz="3300" b="1" spc="-3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=</a:t>
            </a:r>
            <a:r>
              <a:rPr sz="3300" b="1" spc="-3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spc="-330" dirty="0">
                <a:solidFill>
                  <a:srgbClr val="FFFFFF"/>
                </a:solidFill>
                <a:latin typeface="Courier New"/>
                <a:cs typeface="Courier New"/>
              </a:rPr>
              <a:t>(H,</a:t>
            </a:r>
            <a:r>
              <a:rPr sz="3300" spc="-9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spc="-254" dirty="0">
                <a:solidFill>
                  <a:srgbClr val="FFFFFF"/>
                </a:solidFill>
                <a:latin typeface="Courier New"/>
                <a:cs typeface="Courier New"/>
              </a:rPr>
              <a:t>W,</a:t>
            </a:r>
            <a:r>
              <a:rPr sz="3300" spc="-9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spc="-254" dirty="0">
                <a:solidFill>
                  <a:srgbClr val="FFFFFF"/>
                </a:solidFill>
                <a:latin typeface="Courier New"/>
                <a:cs typeface="Courier New"/>
              </a:rPr>
              <a:t>C)</a:t>
            </a:r>
            <a:r>
              <a:rPr sz="3300" spc="-9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spc="-495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3300" dirty="0">
                <a:solidFill>
                  <a:srgbClr val="FFFFFF"/>
                </a:solidFill>
                <a:latin typeface="Courier New"/>
                <a:cs typeface="Courier New"/>
              </a:rPr>
              <a:t>&gt;</a:t>
            </a:r>
            <a:r>
              <a:rPr sz="3300" spc="-9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spc="-450" dirty="0">
                <a:solidFill>
                  <a:srgbClr val="FFFFFF"/>
                </a:solidFill>
                <a:latin typeface="Courier New"/>
                <a:cs typeface="Courier New"/>
              </a:rPr>
              <a:t>(N_Patches,</a:t>
            </a:r>
            <a:r>
              <a:rPr sz="3300" spc="-9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spc="-335" dirty="0">
                <a:solidFill>
                  <a:srgbClr val="FFFFFF"/>
                </a:solidFill>
                <a:latin typeface="Courier New"/>
                <a:cs typeface="Courier New"/>
              </a:rPr>
              <a:t>(P</a:t>
            </a:r>
            <a:r>
              <a:rPr sz="3300" spc="-502" baseline="18939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r>
              <a:rPr sz="3300" spc="-982" baseline="18939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dirty="0">
                <a:solidFill>
                  <a:srgbClr val="FFFFFF"/>
                </a:solidFill>
                <a:latin typeface="Courier New"/>
                <a:cs typeface="Courier New"/>
              </a:rPr>
              <a:t>•</a:t>
            </a:r>
            <a:r>
              <a:rPr sz="3300" spc="-9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spc="-520" dirty="0">
                <a:solidFill>
                  <a:srgbClr val="FFFFFF"/>
                </a:solidFill>
                <a:latin typeface="Courier New"/>
                <a:cs typeface="Courier New"/>
              </a:rPr>
              <a:t>C))</a:t>
            </a:r>
            <a:endParaRPr sz="3300">
              <a:latin typeface="Courier New"/>
              <a:cs typeface="Courier New"/>
            </a:endParaRPr>
          </a:p>
          <a:p>
            <a:pPr marR="33655" algn="ctr">
              <a:lnSpc>
                <a:spcPts val="3529"/>
              </a:lnSpc>
              <a:spcBef>
                <a:spcPts val="2900"/>
              </a:spcBef>
            </a:pPr>
            <a:r>
              <a:rPr sz="3300" b="1" spc="60" dirty="0">
                <a:solidFill>
                  <a:srgbClr val="FFFFFF"/>
                </a:solidFill>
                <a:latin typeface="Century Gothic"/>
                <a:cs typeface="Century Gothic"/>
              </a:rPr>
              <a:t>For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90" dirty="0">
                <a:solidFill>
                  <a:srgbClr val="FFFFFF"/>
                </a:solidFill>
                <a:latin typeface="Century Gothic"/>
                <a:cs typeface="Century Gothic"/>
              </a:rPr>
              <a:t>example,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patch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size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=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90" dirty="0">
                <a:solidFill>
                  <a:srgbClr val="FFFFFF"/>
                </a:solidFill>
                <a:latin typeface="Century Gothic"/>
                <a:cs typeface="Century Gothic"/>
              </a:rPr>
              <a:t>16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(ViT-</a:t>
            </a: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Base)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:</a:t>
            </a:r>
            <a:endParaRPr sz="3300">
              <a:latin typeface="Century Gothic"/>
              <a:cs typeface="Century Gothic"/>
            </a:endParaRPr>
          </a:p>
          <a:p>
            <a:pPr marL="12065" algn="ctr">
              <a:lnSpc>
                <a:spcPts val="3529"/>
              </a:lnSpc>
            </a:pPr>
            <a:r>
              <a:rPr sz="3300" spc="-400" dirty="0">
                <a:solidFill>
                  <a:srgbClr val="FFFFFF"/>
                </a:solidFill>
                <a:latin typeface="Courier New"/>
                <a:cs typeface="Courier New"/>
              </a:rPr>
              <a:t>(224,</a:t>
            </a:r>
            <a:r>
              <a:rPr sz="3300" spc="-9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spc="-375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3300" spc="-9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spc="-254" dirty="0">
                <a:solidFill>
                  <a:srgbClr val="FFFFFF"/>
                </a:solidFill>
                <a:latin typeface="Courier New"/>
                <a:cs typeface="Courier New"/>
              </a:rPr>
              <a:t>3)</a:t>
            </a:r>
            <a:r>
              <a:rPr sz="3300" spc="-9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spc="-495" dirty="0">
                <a:solidFill>
                  <a:srgbClr val="FFFFFF"/>
                </a:solidFill>
                <a:latin typeface="Courier New"/>
                <a:cs typeface="Courier New"/>
              </a:rPr>
              <a:t>-</a:t>
            </a:r>
            <a:r>
              <a:rPr sz="3300" dirty="0">
                <a:solidFill>
                  <a:srgbClr val="FFFFFF"/>
                </a:solidFill>
                <a:latin typeface="Courier New"/>
                <a:cs typeface="Courier New"/>
              </a:rPr>
              <a:t>&gt;</a:t>
            </a:r>
            <a:r>
              <a:rPr sz="3300" spc="-9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spc="-400" dirty="0">
                <a:solidFill>
                  <a:srgbClr val="FFFFFF"/>
                </a:solidFill>
                <a:latin typeface="Courier New"/>
                <a:cs typeface="Courier New"/>
              </a:rPr>
              <a:t>(196,</a:t>
            </a:r>
            <a:r>
              <a:rPr sz="3300" spc="-9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300" spc="-395" dirty="0">
                <a:solidFill>
                  <a:srgbClr val="00A2FF"/>
                </a:solidFill>
                <a:latin typeface="Courier New"/>
                <a:cs typeface="Courier New"/>
              </a:rPr>
              <a:t>768</a:t>
            </a:r>
            <a:r>
              <a:rPr sz="3300" spc="-39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3300">
              <a:latin typeface="Courier New"/>
              <a:cs typeface="Courier New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407823" y="2545525"/>
            <a:ext cx="1713864" cy="393065"/>
          </a:xfrm>
          <a:custGeom>
            <a:avLst/>
            <a:gdLst/>
            <a:ahLst/>
            <a:cxnLst/>
            <a:rect l="l" t="t" r="r" b="b"/>
            <a:pathLst>
              <a:path w="1713865" h="393064">
                <a:moveTo>
                  <a:pt x="142172" y="0"/>
                </a:moveTo>
                <a:lnTo>
                  <a:pt x="1571677" y="0"/>
                </a:lnTo>
                <a:lnTo>
                  <a:pt x="1599969" y="108"/>
                </a:lnTo>
                <a:lnTo>
                  <a:pt x="1640907" y="2939"/>
                </a:lnTo>
                <a:lnTo>
                  <a:pt x="1686739" y="27111"/>
                </a:lnTo>
                <a:lnTo>
                  <a:pt x="1710911" y="72942"/>
                </a:lnTo>
                <a:lnTo>
                  <a:pt x="1713741" y="113880"/>
                </a:lnTo>
                <a:lnTo>
                  <a:pt x="1713850" y="142172"/>
                </a:lnTo>
                <a:lnTo>
                  <a:pt x="1713850" y="250320"/>
                </a:lnTo>
                <a:lnTo>
                  <a:pt x="1712979" y="301428"/>
                </a:lnTo>
                <a:lnTo>
                  <a:pt x="1698484" y="350767"/>
                </a:lnTo>
                <a:lnTo>
                  <a:pt x="1655119" y="385526"/>
                </a:lnTo>
                <a:lnTo>
                  <a:pt x="1599969" y="392384"/>
                </a:lnTo>
                <a:lnTo>
                  <a:pt x="1571677" y="392493"/>
                </a:lnTo>
                <a:lnTo>
                  <a:pt x="142172" y="392493"/>
                </a:lnTo>
                <a:lnTo>
                  <a:pt x="91064" y="391622"/>
                </a:lnTo>
                <a:lnTo>
                  <a:pt x="41725" y="377127"/>
                </a:lnTo>
                <a:lnTo>
                  <a:pt x="6967" y="333761"/>
                </a:lnTo>
                <a:lnTo>
                  <a:pt x="108" y="278612"/>
                </a:lnTo>
                <a:lnTo>
                  <a:pt x="0" y="250320"/>
                </a:lnTo>
                <a:lnTo>
                  <a:pt x="0" y="142172"/>
                </a:lnTo>
                <a:lnTo>
                  <a:pt x="870" y="91064"/>
                </a:lnTo>
                <a:lnTo>
                  <a:pt x="15366" y="41725"/>
                </a:lnTo>
                <a:lnTo>
                  <a:pt x="58731" y="6967"/>
                </a:lnTo>
                <a:lnTo>
                  <a:pt x="113880" y="108"/>
                </a:lnTo>
                <a:lnTo>
                  <a:pt x="142172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217170">
              <a:lnSpc>
                <a:spcPct val="100000"/>
              </a:lnSpc>
              <a:spcBef>
                <a:spcPts val="130"/>
              </a:spcBef>
            </a:pPr>
            <a:r>
              <a:rPr dirty="0"/>
              <a:t>Equation</a:t>
            </a:r>
            <a:r>
              <a:rPr spc="-640" dirty="0"/>
              <a:t> </a:t>
            </a:r>
            <a:r>
              <a:rPr spc="-600" dirty="0"/>
              <a:t>1:</a:t>
            </a:r>
            <a:r>
              <a:rPr spc="-640" dirty="0"/>
              <a:t> </a:t>
            </a:r>
            <a:r>
              <a:rPr spc="470" dirty="0"/>
              <a:t>The</a:t>
            </a:r>
            <a:r>
              <a:rPr spc="-635" dirty="0"/>
              <a:t> </a:t>
            </a:r>
            <a:r>
              <a:rPr spc="-80" dirty="0"/>
              <a:t>Patch</a:t>
            </a:r>
            <a:r>
              <a:rPr spc="-640" dirty="0"/>
              <a:t> </a:t>
            </a:r>
            <a:r>
              <a:rPr spc="-40" dirty="0"/>
              <a:t>Embedding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8787" y="6699100"/>
            <a:ext cx="8872220" cy="1614805"/>
            <a:chOff x="298787" y="6699100"/>
            <a:chExt cx="8872220" cy="161480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87" y="6699100"/>
              <a:ext cx="8872097" cy="161434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74022" y="6734177"/>
              <a:ext cx="2160905" cy="417830"/>
            </a:xfrm>
            <a:custGeom>
              <a:avLst/>
              <a:gdLst/>
              <a:ahLst/>
              <a:cxnLst/>
              <a:rect l="l" t="t" r="r" b="b"/>
              <a:pathLst>
                <a:path w="2160904" h="417829">
                  <a:moveTo>
                    <a:pt x="227765" y="0"/>
                  </a:moveTo>
                  <a:lnTo>
                    <a:pt x="1932983" y="0"/>
                  </a:lnTo>
                  <a:lnTo>
                    <a:pt x="1977981" y="166"/>
                  </a:lnTo>
                  <a:lnTo>
                    <a:pt x="2043094" y="4485"/>
                  </a:lnTo>
                  <a:lnTo>
                    <a:pt x="2093431" y="24329"/>
                  </a:lnTo>
                  <a:lnTo>
                    <a:pt x="2136418" y="67316"/>
                  </a:lnTo>
                  <a:lnTo>
                    <a:pt x="2155781" y="115083"/>
                  </a:lnTo>
                  <a:lnTo>
                    <a:pt x="2160422" y="173926"/>
                  </a:lnTo>
                  <a:lnTo>
                    <a:pt x="2160748" y="208602"/>
                  </a:lnTo>
                  <a:lnTo>
                    <a:pt x="2160422" y="243279"/>
                  </a:lnTo>
                  <a:lnTo>
                    <a:pt x="2155781" y="302122"/>
                  </a:lnTo>
                  <a:lnTo>
                    <a:pt x="2136418" y="349889"/>
                  </a:lnTo>
                  <a:lnTo>
                    <a:pt x="2093431" y="392876"/>
                  </a:lnTo>
                  <a:lnTo>
                    <a:pt x="2043094" y="412720"/>
                  </a:lnTo>
                  <a:lnTo>
                    <a:pt x="1977981" y="417039"/>
                  </a:lnTo>
                  <a:lnTo>
                    <a:pt x="1932983" y="417205"/>
                  </a:lnTo>
                  <a:lnTo>
                    <a:pt x="227765" y="417205"/>
                  </a:lnTo>
                  <a:lnTo>
                    <a:pt x="182766" y="417039"/>
                  </a:lnTo>
                  <a:lnTo>
                    <a:pt x="117653" y="412720"/>
                  </a:lnTo>
                  <a:lnTo>
                    <a:pt x="67316" y="392876"/>
                  </a:lnTo>
                  <a:lnTo>
                    <a:pt x="24329" y="349889"/>
                  </a:lnTo>
                  <a:lnTo>
                    <a:pt x="4966" y="302122"/>
                  </a:lnTo>
                  <a:lnTo>
                    <a:pt x="326" y="243279"/>
                  </a:lnTo>
                  <a:lnTo>
                    <a:pt x="0" y="208602"/>
                  </a:lnTo>
                  <a:lnTo>
                    <a:pt x="326" y="173926"/>
                  </a:lnTo>
                  <a:lnTo>
                    <a:pt x="4966" y="115083"/>
                  </a:lnTo>
                  <a:lnTo>
                    <a:pt x="24329" y="67316"/>
                  </a:lnTo>
                  <a:lnTo>
                    <a:pt x="67316" y="24329"/>
                  </a:lnTo>
                  <a:lnTo>
                    <a:pt x="117653" y="4485"/>
                  </a:lnTo>
                  <a:lnTo>
                    <a:pt x="182766" y="166"/>
                  </a:lnTo>
                  <a:lnTo>
                    <a:pt x="227765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914097" y="6734177"/>
              <a:ext cx="1663700" cy="417830"/>
            </a:xfrm>
            <a:custGeom>
              <a:avLst/>
              <a:gdLst/>
              <a:ahLst/>
              <a:cxnLst/>
              <a:rect l="l" t="t" r="r" b="b"/>
              <a:pathLst>
                <a:path w="1663700" h="417829">
                  <a:moveTo>
                    <a:pt x="227765" y="0"/>
                  </a:moveTo>
                  <a:lnTo>
                    <a:pt x="1435856" y="0"/>
                  </a:lnTo>
                  <a:lnTo>
                    <a:pt x="1480855" y="166"/>
                  </a:lnTo>
                  <a:lnTo>
                    <a:pt x="1545969" y="4485"/>
                  </a:lnTo>
                  <a:lnTo>
                    <a:pt x="1596306" y="24329"/>
                  </a:lnTo>
                  <a:lnTo>
                    <a:pt x="1639293" y="67316"/>
                  </a:lnTo>
                  <a:lnTo>
                    <a:pt x="1658656" y="115083"/>
                  </a:lnTo>
                  <a:lnTo>
                    <a:pt x="1663296" y="173926"/>
                  </a:lnTo>
                  <a:lnTo>
                    <a:pt x="1663622" y="208602"/>
                  </a:lnTo>
                  <a:lnTo>
                    <a:pt x="1663296" y="243279"/>
                  </a:lnTo>
                  <a:lnTo>
                    <a:pt x="1658656" y="302122"/>
                  </a:lnTo>
                  <a:lnTo>
                    <a:pt x="1639293" y="349889"/>
                  </a:lnTo>
                  <a:lnTo>
                    <a:pt x="1596306" y="392876"/>
                  </a:lnTo>
                  <a:lnTo>
                    <a:pt x="1545969" y="412720"/>
                  </a:lnTo>
                  <a:lnTo>
                    <a:pt x="1480855" y="417039"/>
                  </a:lnTo>
                  <a:lnTo>
                    <a:pt x="1435856" y="417205"/>
                  </a:lnTo>
                  <a:lnTo>
                    <a:pt x="227765" y="417205"/>
                  </a:lnTo>
                  <a:lnTo>
                    <a:pt x="182766" y="417039"/>
                  </a:lnTo>
                  <a:lnTo>
                    <a:pt x="117653" y="412720"/>
                  </a:lnTo>
                  <a:lnTo>
                    <a:pt x="67316" y="392876"/>
                  </a:lnTo>
                  <a:lnTo>
                    <a:pt x="24329" y="349889"/>
                  </a:lnTo>
                  <a:lnTo>
                    <a:pt x="4966" y="302122"/>
                  </a:lnTo>
                  <a:lnTo>
                    <a:pt x="326" y="243279"/>
                  </a:lnTo>
                  <a:lnTo>
                    <a:pt x="0" y="208602"/>
                  </a:lnTo>
                  <a:lnTo>
                    <a:pt x="326" y="173926"/>
                  </a:lnTo>
                  <a:lnTo>
                    <a:pt x="4966" y="115083"/>
                  </a:lnTo>
                  <a:lnTo>
                    <a:pt x="24329" y="67316"/>
                  </a:lnTo>
                  <a:lnTo>
                    <a:pt x="67316" y="24329"/>
                  </a:lnTo>
                  <a:lnTo>
                    <a:pt x="117653" y="4485"/>
                  </a:lnTo>
                  <a:lnTo>
                    <a:pt x="182766" y="166"/>
                  </a:lnTo>
                  <a:lnTo>
                    <a:pt x="227765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07258" y="3580102"/>
            <a:ext cx="8855710" cy="2882265"/>
            <a:chOff x="307258" y="3580102"/>
            <a:chExt cx="8855710" cy="28822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258" y="3580102"/>
              <a:ext cx="8855155" cy="28816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373205" y="4366303"/>
              <a:ext cx="5602605" cy="435609"/>
            </a:xfrm>
            <a:custGeom>
              <a:avLst/>
              <a:gdLst/>
              <a:ahLst/>
              <a:cxnLst/>
              <a:rect l="l" t="t" r="r" b="b"/>
              <a:pathLst>
                <a:path w="5602605" h="435610">
                  <a:moveTo>
                    <a:pt x="210143" y="0"/>
                  </a:moveTo>
                  <a:lnTo>
                    <a:pt x="5392004" y="0"/>
                  </a:lnTo>
                  <a:lnTo>
                    <a:pt x="5433821" y="160"/>
                  </a:lnTo>
                  <a:lnTo>
                    <a:pt x="5494332" y="4344"/>
                  </a:lnTo>
                  <a:lnTo>
                    <a:pt x="5540473" y="22712"/>
                  </a:lnTo>
                  <a:lnTo>
                    <a:pt x="5579435" y="61674"/>
                  </a:lnTo>
                  <a:lnTo>
                    <a:pt x="5597803" y="107815"/>
                  </a:lnTo>
                  <a:lnTo>
                    <a:pt x="5601986" y="168326"/>
                  </a:lnTo>
                  <a:lnTo>
                    <a:pt x="5602147" y="210143"/>
                  </a:lnTo>
                  <a:lnTo>
                    <a:pt x="5602147" y="225261"/>
                  </a:lnTo>
                  <a:lnTo>
                    <a:pt x="5601986" y="267079"/>
                  </a:lnTo>
                  <a:lnTo>
                    <a:pt x="5597803" y="327589"/>
                  </a:lnTo>
                  <a:lnTo>
                    <a:pt x="5579435" y="373731"/>
                  </a:lnTo>
                  <a:lnTo>
                    <a:pt x="5540473" y="412692"/>
                  </a:lnTo>
                  <a:lnTo>
                    <a:pt x="5494332" y="431060"/>
                  </a:lnTo>
                  <a:lnTo>
                    <a:pt x="5433821" y="435244"/>
                  </a:lnTo>
                  <a:lnTo>
                    <a:pt x="5392004" y="435405"/>
                  </a:lnTo>
                  <a:lnTo>
                    <a:pt x="210143" y="435405"/>
                  </a:lnTo>
                  <a:lnTo>
                    <a:pt x="168326" y="435244"/>
                  </a:lnTo>
                  <a:lnTo>
                    <a:pt x="107815" y="431060"/>
                  </a:lnTo>
                  <a:lnTo>
                    <a:pt x="61674" y="412692"/>
                  </a:lnTo>
                  <a:lnTo>
                    <a:pt x="22712" y="373731"/>
                  </a:lnTo>
                  <a:lnTo>
                    <a:pt x="4344" y="327589"/>
                  </a:lnTo>
                  <a:lnTo>
                    <a:pt x="160" y="267079"/>
                  </a:lnTo>
                  <a:lnTo>
                    <a:pt x="0" y="225261"/>
                  </a:lnTo>
                  <a:lnTo>
                    <a:pt x="0" y="210143"/>
                  </a:lnTo>
                  <a:lnTo>
                    <a:pt x="160" y="168326"/>
                  </a:lnTo>
                  <a:lnTo>
                    <a:pt x="4344" y="107815"/>
                  </a:lnTo>
                  <a:lnTo>
                    <a:pt x="22712" y="61674"/>
                  </a:lnTo>
                  <a:lnTo>
                    <a:pt x="61674" y="22712"/>
                  </a:lnTo>
                  <a:lnTo>
                    <a:pt x="107815" y="4344"/>
                  </a:lnTo>
                  <a:lnTo>
                    <a:pt x="168326" y="160"/>
                  </a:lnTo>
                  <a:lnTo>
                    <a:pt x="210143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66839" y="3747236"/>
              <a:ext cx="150495" cy="347345"/>
            </a:xfrm>
            <a:custGeom>
              <a:avLst/>
              <a:gdLst/>
              <a:ahLst/>
              <a:cxnLst/>
              <a:rect l="l" t="t" r="r" b="b"/>
              <a:pathLst>
                <a:path w="150495" h="347345">
                  <a:moveTo>
                    <a:pt x="74996" y="0"/>
                  </a:moveTo>
                  <a:lnTo>
                    <a:pt x="115372" y="11795"/>
                  </a:lnTo>
                  <a:lnTo>
                    <a:pt x="145469" y="49346"/>
                  </a:lnTo>
                  <a:lnTo>
                    <a:pt x="149922" y="92504"/>
                  </a:lnTo>
                  <a:lnTo>
                    <a:pt x="149992" y="114644"/>
                  </a:lnTo>
                  <a:lnTo>
                    <a:pt x="149992" y="232704"/>
                  </a:lnTo>
                  <a:lnTo>
                    <a:pt x="149427" y="272699"/>
                  </a:lnTo>
                  <a:lnTo>
                    <a:pt x="138196" y="312728"/>
                  </a:lnTo>
                  <a:lnTo>
                    <a:pt x="100646" y="342826"/>
                  </a:lnTo>
                  <a:lnTo>
                    <a:pt x="74996" y="347349"/>
                  </a:lnTo>
                  <a:lnTo>
                    <a:pt x="68453" y="347063"/>
                  </a:lnTo>
                  <a:lnTo>
                    <a:pt x="21965" y="325383"/>
                  </a:lnTo>
                  <a:lnTo>
                    <a:pt x="1908" y="286881"/>
                  </a:lnTo>
                  <a:lnTo>
                    <a:pt x="0" y="232704"/>
                  </a:lnTo>
                  <a:lnTo>
                    <a:pt x="0" y="114644"/>
                  </a:lnTo>
                  <a:lnTo>
                    <a:pt x="565" y="74649"/>
                  </a:lnTo>
                  <a:lnTo>
                    <a:pt x="11795" y="34620"/>
                  </a:lnTo>
                  <a:lnTo>
                    <a:pt x="49346" y="4522"/>
                  </a:lnTo>
                  <a:lnTo>
                    <a:pt x="7499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1716" y="4879273"/>
              <a:ext cx="1445808" cy="14291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60134" y="5219608"/>
              <a:ext cx="649974" cy="6696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4814" y="5241393"/>
              <a:ext cx="5129651" cy="61691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529293" y="3747236"/>
              <a:ext cx="150495" cy="347345"/>
            </a:xfrm>
            <a:custGeom>
              <a:avLst/>
              <a:gdLst/>
              <a:ahLst/>
              <a:cxnLst/>
              <a:rect l="l" t="t" r="r" b="b"/>
              <a:pathLst>
                <a:path w="150495" h="347345">
                  <a:moveTo>
                    <a:pt x="74996" y="0"/>
                  </a:moveTo>
                  <a:lnTo>
                    <a:pt x="115372" y="11795"/>
                  </a:lnTo>
                  <a:lnTo>
                    <a:pt x="145469" y="49346"/>
                  </a:lnTo>
                  <a:lnTo>
                    <a:pt x="149922" y="92504"/>
                  </a:lnTo>
                  <a:lnTo>
                    <a:pt x="149992" y="114644"/>
                  </a:lnTo>
                  <a:lnTo>
                    <a:pt x="149992" y="232704"/>
                  </a:lnTo>
                  <a:lnTo>
                    <a:pt x="149427" y="272699"/>
                  </a:lnTo>
                  <a:lnTo>
                    <a:pt x="138196" y="312728"/>
                  </a:lnTo>
                  <a:lnTo>
                    <a:pt x="100646" y="342826"/>
                  </a:lnTo>
                  <a:lnTo>
                    <a:pt x="74996" y="347349"/>
                  </a:lnTo>
                  <a:lnTo>
                    <a:pt x="68453" y="347063"/>
                  </a:lnTo>
                  <a:lnTo>
                    <a:pt x="21965" y="325383"/>
                  </a:lnTo>
                  <a:lnTo>
                    <a:pt x="1908" y="286881"/>
                  </a:lnTo>
                  <a:lnTo>
                    <a:pt x="0" y="232704"/>
                  </a:lnTo>
                  <a:lnTo>
                    <a:pt x="0" y="114644"/>
                  </a:lnTo>
                  <a:lnTo>
                    <a:pt x="565" y="74649"/>
                  </a:lnTo>
                  <a:lnTo>
                    <a:pt x="11795" y="34620"/>
                  </a:lnTo>
                  <a:lnTo>
                    <a:pt x="49346" y="4522"/>
                  </a:lnTo>
                  <a:lnTo>
                    <a:pt x="7499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79066" y="3747236"/>
              <a:ext cx="150495" cy="347345"/>
            </a:xfrm>
            <a:custGeom>
              <a:avLst/>
              <a:gdLst/>
              <a:ahLst/>
              <a:cxnLst/>
              <a:rect l="l" t="t" r="r" b="b"/>
              <a:pathLst>
                <a:path w="150495" h="347345">
                  <a:moveTo>
                    <a:pt x="74996" y="0"/>
                  </a:moveTo>
                  <a:lnTo>
                    <a:pt x="115372" y="11795"/>
                  </a:lnTo>
                  <a:lnTo>
                    <a:pt x="145469" y="49346"/>
                  </a:lnTo>
                  <a:lnTo>
                    <a:pt x="149922" y="92504"/>
                  </a:lnTo>
                  <a:lnTo>
                    <a:pt x="149992" y="114644"/>
                  </a:lnTo>
                  <a:lnTo>
                    <a:pt x="149992" y="232704"/>
                  </a:lnTo>
                  <a:lnTo>
                    <a:pt x="149427" y="272699"/>
                  </a:lnTo>
                  <a:lnTo>
                    <a:pt x="138196" y="312728"/>
                  </a:lnTo>
                  <a:lnTo>
                    <a:pt x="100646" y="342826"/>
                  </a:lnTo>
                  <a:lnTo>
                    <a:pt x="74996" y="347349"/>
                  </a:lnTo>
                  <a:lnTo>
                    <a:pt x="68453" y="347063"/>
                  </a:lnTo>
                  <a:lnTo>
                    <a:pt x="21965" y="325383"/>
                  </a:lnTo>
                  <a:lnTo>
                    <a:pt x="1908" y="286881"/>
                  </a:lnTo>
                  <a:lnTo>
                    <a:pt x="0" y="232704"/>
                  </a:lnTo>
                  <a:lnTo>
                    <a:pt x="0" y="114644"/>
                  </a:lnTo>
                  <a:lnTo>
                    <a:pt x="565" y="74649"/>
                  </a:lnTo>
                  <a:lnTo>
                    <a:pt x="11795" y="34620"/>
                  </a:lnTo>
                  <a:lnTo>
                    <a:pt x="49346" y="4522"/>
                  </a:lnTo>
                  <a:lnTo>
                    <a:pt x="7499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28849" y="3747236"/>
              <a:ext cx="150495" cy="347345"/>
            </a:xfrm>
            <a:custGeom>
              <a:avLst/>
              <a:gdLst/>
              <a:ahLst/>
              <a:cxnLst/>
              <a:rect l="l" t="t" r="r" b="b"/>
              <a:pathLst>
                <a:path w="150495" h="347345">
                  <a:moveTo>
                    <a:pt x="74996" y="0"/>
                  </a:moveTo>
                  <a:lnTo>
                    <a:pt x="115372" y="11795"/>
                  </a:lnTo>
                  <a:lnTo>
                    <a:pt x="145469" y="49346"/>
                  </a:lnTo>
                  <a:lnTo>
                    <a:pt x="149922" y="92504"/>
                  </a:lnTo>
                  <a:lnTo>
                    <a:pt x="149992" y="114644"/>
                  </a:lnTo>
                  <a:lnTo>
                    <a:pt x="149992" y="232704"/>
                  </a:lnTo>
                  <a:lnTo>
                    <a:pt x="149427" y="272699"/>
                  </a:lnTo>
                  <a:lnTo>
                    <a:pt x="138196" y="312728"/>
                  </a:lnTo>
                  <a:lnTo>
                    <a:pt x="100646" y="342826"/>
                  </a:lnTo>
                  <a:lnTo>
                    <a:pt x="74996" y="347349"/>
                  </a:lnTo>
                  <a:lnTo>
                    <a:pt x="68453" y="347063"/>
                  </a:lnTo>
                  <a:lnTo>
                    <a:pt x="21965" y="325383"/>
                  </a:lnTo>
                  <a:lnTo>
                    <a:pt x="1908" y="286881"/>
                  </a:lnTo>
                  <a:lnTo>
                    <a:pt x="0" y="232704"/>
                  </a:lnTo>
                  <a:lnTo>
                    <a:pt x="0" y="114644"/>
                  </a:lnTo>
                  <a:lnTo>
                    <a:pt x="565" y="74649"/>
                  </a:lnTo>
                  <a:lnTo>
                    <a:pt x="11795" y="34620"/>
                  </a:lnTo>
                  <a:lnTo>
                    <a:pt x="49346" y="4522"/>
                  </a:lnTo>
                  <a:lnTo>
                    <a:pt x="7499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06905" y="3749356"/>
              <a:ext cx="150495" cy="347345"/>
            </a:xfrm>
            <a:custGeom>
              <a:avLst/>
              <a:gdLst/>
              <a:ahLst/>
              <a:cxnLst/>
              <a:rect l="l" t="t" r="r" b="b"/>
              <a:pathLst>
                <a:path w="150495" h="347345">
                  <a:moveTo>
                    <a:pt x="74996" y="0"/>
                  </a:moveTo>
                  <a:lnTo>
                    <a:pt x="115372" y="11795"/>
                  </a:lnTo>
                  <a:lnTo>
                    <a:pt x="145469" y="49346"/>
                  </a:lnTo>
                  <a:lnTo>
                    <a:pt x="149922" y="92504"/>
                  </a:lnTo>
                  <a:lnTo>
                    <a:pt x="149992" y="114644"/>
                  </a:lnTo>
                  <a:lnTo>
                    <a:pt x="149992" y="232704"/>
                  </a:lnTo>
                  <a:lnTo>
                    <a:pt x="149427" y="272699"/>
                  </a:lnTo>
                  <a:lnTo>
                    <a:pt x="138196" y="312728"/>
                  </a:lnTo>
                  <a:lnTo>
                    <a:pt x="100646" y="342826"/>
                  </a:lnTo>
                  <a:lnTo>
                    <a:pt x="74996" y="347349"/>
                  </a:lnTo>
                  <a:lnTo>
                    <a:pt x="68453" y="347063"/>
                  </a:lnTo>
                  <a:lnTo>
                    <a:pt x="21965" y="325383"/>
                  </a:lnTo>
                  <a:lnTo>
                    <a:pt x="1908" y="286881"/>
                  </a:lnTo>
                  <a:lnTo>
                    <a:pt x="0" y="232704"/>
                  </a:lnTo>
                  <a:lnTo>
                    <a:pt x="0" y="114644"/>
                  </a:lnTo>
                  <a:lnTo>
                    <a:pt x="565" y="74649"/>
                  </a:lnTo>
                  <a:lnTo>
                    <a:pt x="11795" y="34620"/>
                  </a:lnTo>
                  <a:lnTo>
                    <a:pt x="49346" y="4522"/>
                  </a:lnTo>
                  <a:lnTo>
                    <a:pt x="7499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41565" y="3737621"/>
              <a:ext cx="150495" cy="347345"/>
            </a:xfrm>
            <a:custGeom>
              <a:avLst/>
              <a:gdLst/>
              <a:ahLst/>
              <a:cxnLst/>
              <a:rect l="l" t="t" r="r" b="b"/>
              <a:pathLst>
                <a:path w="150495" h="347345">
                  <a:moveTo>
                    <a:pt x="74996" y="0"/>
                  </a:moveTo>
                  <a:lnTo>
                    <a:pt x="115372" y="11795"/>
                  </a:lnTo>
                  <a:lnTo>
                    <a:pt x="145469" y="49346"/>
                  </a:lnTo>
                  <a:lnTo>
                    <a:pt x="149922" y="92504"/>
                  </a:lnTo>
                  <a:lnTo>
                    <a:pt x="149992" y="114644"/>
                  </a:lnTo>
                  <a:lnTo>
                    <a:pt x="149992" y="232704"/>
                  </a:lnTo>
                  <a:lnTo>
                    <a:pt x="149427" y="272699"/>
                  </a:lnTo>
                  <a:lnTo>
                    <a:pt x="138196" y="312728"/>
                  </a:lnTo>
                  <a:lnTo>
                    <a:pt x="100646" y="342826"/>
                  </a:lnTo>
                  <a:lnTo>
                    <a:pt x="74996" y="347349"/>
                  </a:lnTo>
                  <a:lnTo>
                    <a:pt x="68453" y="347063"/>
                  </a:lnTo>
                  <a:lnTo>
                    <a:pt x="21965" y="325383"/>
                  </a:lnTo>
                  <a:lnTo>
                    <a:pt x="1908" y="286881"/>
                  </a:lnTo>
                  <a:lnTo>
                    <a:pt x="0" y="232704"/>
                  </a:lnTo>
                  <a:lnTo>
                    <a:pt x="0" y="114644"/>
                  </a:lnTo>
                  <a:lnTo>
                    <a:pt x="565" y="74649"/>
                  </a:lnTo>
                  <a:lnTo>
                    <a:pt x="11795" y="34620"/>
                  </a:lnTo>
                  <a:lnTo>
                    <a:pt x="49346" y="4522"/>
                  </a:lnTo>
                  <a:lnTo>
                    <a:pt x="7499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72244" y="3749356"/>
              <a:ext cx="150495" cy="347345"/>
            </a:xfrm>
            <a:custGeom>
              <a:avLst/>
              <a:gdLst/>
              <a:ahLst/>
              <a:cxnLst/>
              <a:rect l="l" t="t" r="r" b="b"/>
              <a:pathLst>
                <a:path w="150495" h="347345">
                  <a:moveTo>
                    <a:pt x="74996" y="0"/>
                  </a:moveTo>
                  <a:lnTo>
                    <a:pt x="115372" y="11795"/>
                  </a:lnTo>
                  <a:lnTo>
                    <a:pt x="145469" y="49346"/>
                  </a:lnTo>
                  <a:lnTo>
                    <a:pt x="149922" y="92504"/>
                  </a:lnTo>
                  <a:lnTo>
                    <a:pt x="149992" y="114644"/>
                  </a:lnTo>
                  <a:lnTo>
                    <a:pt x="149992" y="232704"/>
                  </a:lnTo>
                  <a:lnTo>
                    <a:pt x="149427" y="272699"/>
                  </a:lnTo>
                  <a:lnTo>
                    <a:pt x="138196" y="312728"/>
                  </a:lnTo>
                  <a:lnTo>
                    <a:pt x="100646" y="342826"/>
                  </a:lnTo>
                  <a:lnTo>
                    <a:pt x="74996" y="347349"/>
                  </a:lnTo>
                  <a:lnTo>
                    <a:pt x="68453" y="347063"/>
                  </a:lnTo>
                  <a:lnTo>
                    <a:pt x="21965" y="325383"/>
                  </a:lnTo>
                  <a:lnTo>
                    <a:pt x="1908" y="286881"/>
                  </a:lnTo>
                  <a:lnTo>
                    <a:pt x="0" y="232704"/>
                  </a:lnTo>
                  <a:lnTo>
                    <a:pt x="0" y="114644"/>
                  </a:lnTo>
                  <a:lnTo>
                    <a:pt x="565" y="74649"/>
                  </a:lnTo>
                  <a:lnTo>
                    <a:pt x="11795" y="34620"/>
                  </a:lnTo>
                  <a:lnTo>
                    <a:pt x="49346" y="4522"/>
                  </a:lnTo>
                  <a:lnTo>
                    <a:pt x="7499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73946" y="3749408"/>
              <a:ext cx="150495" cy="347345"/>
            </a:xfrm>
            <a:custGeom>
              <a:avLst/>
              <a:gdLst/>
              <a:ahLst/>
              <a:cxnLst/>
              <a:rect l="l" t="t" r="r" b="b"/>
              <a:pathLst>
                <a:path w="150495" h="347345">
                  <a:moveTo>
                    <a:pt x="74996" y="0"/>
                  </a:moveTo>
                  <a:lnTo>
                    <a:pt x="115372" y="11795"/>
                  </a:lnTo>
                  <a:lnTo>
                    <a:pt x="145469" y="49346"/>
                  </a:lnTo>
                  <a:lnTo>
                    <a:pt x="149922" y="92504"/>
                  </a:lnTo>
                  <a:lnTo>
                    <a:pt x="149992" y="114644"/>
                  </a:lnTo>
                  <a:lnTo>
                    <a:pt x="149992" y="232704"/>
                  </a:lnTo>
                  <a:lnTo>
                    <a:pt x="149427" y="272699"/>
                  </a:lnTo>
                  <a:lnTo>
                    <a:pt x="138196" y="312728"/>
                  </a:lnTo>
                  <a:lnTo>
                    <a:pt x="100646" y="342826"/>
                  </a:lnTo>
                  <a:lnTo>
                    <a:pt x="74996" y="347349"/>
                  </a:lnTo>
                  <a:lnTo>
                    <a:pt x="68453" y="347063"/>
                  </a:lnTo>
                  <a:lnTo>
                    <a:pt x="21965" y="325383"/>
                  </a:lnTo>
                  <a:lnTo>
                    <a:pt x="1908" y="286881"/>
                  </a:lnTo>
                  <a:lnTo>
                    <a:pt x="0" y="232704"/>
                  </a:lnTo>
                  <a:lnTo>
                    <a:pt x="0" y="114644"/>
                  </a:lnTo>
                  <a:lnTo>
                    <a:pt x="565" y="74649"/>
                  </a:lnTo>
                  <a:lnTo>
                    <a:pt x="11795" y="34620"/>
                  </a:lnTo>
                  <a:lnTo>
                    <a:pt x="49346" y="4522"/>
                  </a:lnTo>
                  <a:lnTo>
                    <a:pt x="7499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627958" y="3749408"/>
              <a:ext cx="150495" cy="347345"/>
            </a:xfrm>
            <a:custGeom>
              <a:avLst/>
              <a:gdLst/>
              <a:ahLst/>
              <a:cxnLst/>
              <a:rect l="l" t="t" r="r" b="b"/>
              <a:pathLst>
                <a:path w="150495" h="347345">
                  <a:moveTo>
                    <a:pt x="74996" y="0"/>
                  </a:moveTo>
                  <a:lnTo>
                    <a:pt x="115372" y="11795"/>
                  </a:lnTo>
                  <a:lnTo>
                    <a:pt x="145469" y="49346"/>
                  </a:lnTo>
                  <a:lnTo>
                    <a:pt x="149922" y="92504"/>
                  </a:lnTo>
                  <a:lnTo>
                    <a:pt x="149992" y="114644"/>
                  </a:lnTo>
                  <a:lnTo>
                    <a:pt x="149992" y="232704"/>
                  </a:lnTo>
                  <a:lnTo>
                    <a:pt x="149427" y="272699"/>
                  </a:lnTo>
                  <a:lnTo>
                    <a:pt x="138196" y="312728"/>
                  </a:lnTo>
                  <a:lnTo>
                    <a:pt x="100646" y="342826"/>
                  </a:lnTo>
                  <a:lnTo>
                    <a:pt x="74996" y="347349"/>
                  </a:lnTo>
                  <a:lnTo>
                    <a:pt x="68453" y="347063"/>
                  </a:lnTo>
                  <a:lnTo>
                    <a:pt x="21965" y="325383"/>
                  </a:lnTo>
                  <a:lnTo>
                    <a:pt x="1908" y="286881"/>
                  </a:lnTo>
                  <a:lnTo>
                    <a:pt x="0" y="232704"/>
                  </a:lnTo>
                  <a:lnTo>
                    <a:pt x="0" y="114644"/>
                  </a:lnTo>
                  <a:lnTo>
                    <a:pt x="565" y="74649"/>
                  </a:lnTo>
                  <a:lnTo>
                    <a:pt x="11795" y="34620"/>
                  </a:lnTo>
                  <a:lnTo>
                    <a:pt x="49346" y="4522"/>
                  </a:lnTo>
                  <a:lnTo>
                    <a:pt x="7499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318102" y="1716207"/>
            <a:ext cx="10720070" cy="8461375"/>
            <a:chOff x="9318102" y="1716207"/>
            <a:chExt cx="10720070" cy="8461375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50871" y="1716207"/>
              <a:ext cx="10387059" cy="846103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318102" y="594677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71345" y="589651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604" y="2500202"/>
            <a:ext cx="19509740" cy="5532755"/>
            <a:chOff x="288604" y="2500202"/>
            <a:chExt cx="19509740" cy="5532755"/>
          </a:xfrm>
        </p:grpSpPr>
        <p:sp>
          <p:nvSpPr>
            <p:cNvPr id="3" name="object 3"/>
            <p:cNvSpPr/>
            <p:nvPr/>
          </p:nvSpPr>
          <p:spPr>
            <a:xfrm>
              <a:off x="288604" y="2500202"/>
              <a:ext cx="9985375" cy="5532755"/>
            </a:xfrm>
            <a:custGeom>
              <a:avLst/>
              <a:gdLst/>
              <a:ahLst/>
              <a:cxnLst/>
              <a:rect l="l" t="t" r="r" b="b"/>
              <a:pathLst>
                <a:path w="9985375" h="5532755">
                  <a:moveTo>
                    <a:pt x="9984862" y="0"/>
                  </a:moveTo>
                  <a:lnTo>
                    <a:pt x="0" y="0"/>
                  </a:lnTo>
                  <a:lnTo>
                    <a:pt x="0" y="5532215"/>
                  </a:lnTo>
                  <a:lnTo>
                    <a:pt x="9984862" y="5532215"/>
                  </a:lnTo>
                  <a:lnTo>
                    <a:pt x="9984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0344" y="3627624"/>
              <a:ext cx="9117424" cy="16589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90" y="3156418"/>
              <a:ext cx="9679771" cy="48216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356" y="2934790"/>
              <a:ext cx="9643200" cy="31381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010" y="4349578"/>
              <a:ext cx="1574475" cy="15563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5017" y="4720200"/>
              <a:ext cx="707817" cy="7292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7068" y="4743923"/>
              <a:ext cx="5586154" cy="6718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46959" y="3130729"/>
              <a:ext cx="159385" cy="413384"/>
            </a:xfrm>
            <a:custGeom>
              <a:avLst/>
              <a:gdLst/>
              <a:ahLst/>
              <a:cxnLst/>
              <a:rect l="l" t="t" r="r" b="b"/>
              <a:pathLst>
                <a:path w="159385" h="413385">
                  <a:moveTo>
                    <a:pt x="79606" y="0"/>
                  </a:moveTo>
                  <a:lnTo>
                    <a:pt x="122464" y="12520"/>
                  </a:lnTo>
                  <a:lnTo>
                    <a:pt x="154412" y="52379"/>
                  </a:lnTo>
                  <a:lnTo>
                    <a:pt x="159137" y="98190"/>
                  </a:lnTo>
                  <a:lnTo>
                    <a:pt x="159212" y="121691"/>
                  </a:lnTo>
                  <a:lnTo>
                    <a:pt x="159212" y="291474"/>
                  </a:lnTo>
                  <a:lnTo>
                    <a:pt x="158612" y="333927"/>
                  </a:lnTo>
                  <a:lnTo>
                    <a:pt x="146692" y="376417"/>
                  </a:lnTo>
                  <a:lnTo>
                    <a:pt x="106833" y="408364"/>
                  </a:lnTo>
                  <a:lnTo>
                    <a:pt x="79606" y="413165"/>
                  </a:lnTo>
                  <a:lnTo>
                    <a:pt x="72661" y="412862"/>
                  </a:lnTo>
                  <a:lnTo>
                    <a:pt x="23316" y="389849"/>
                  </a:lnTo>
                  <a:lnTo>
                    <a:pt x="2025" y="348981"/>
                  </a:lnTo>
                  <a:lnTo>
                    <a:pt x="0" y="291474"/>
                  </a:lnTo>
                  <a:lnTo>
                    <a:pt x="0" y="121691"/>
                  </a:lnTo>
                  <a:lnTo>
                    <a:pt x="600" y="79237"/>
                  </a:lnTo>
                  <a:lnTo>
                    <a:pt x="12520" y="36748"/>
                  </a:lnTo>
                  <a:lnTo>
                    <a:pt x="52379" y="4800"/>
                  </a:lnTo>
                  <a:lnTo>
                    <a:pt x="79606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82760" y="3791748"/>
              <a:ext cx="590550" cy="289560"/>
            </a:xfrm>
            <a:custGeom>
              <a:avLst/>
              <a:gdLst/>
              <a:ahLst/>
              <a:cxnLst/>
              <a:rect l="l" t="t" r="r" b="b"/>
              <a:pathLst>
                <a:path w="590550" h="289560">
                  <a:moveTo>
                    <a:pt x="48812" y="0"/>
                  </a:moveTo>
                  <a:lnTo>
                    <a:pt x="541347" y="0"/>
                  </a:lnTo>
                  <a:lnTo>
                    <a:pt x="551060" y="37"/>
                  </a:lnTo>
                  <a:lnTo>
                    <a:pt x="587767" y="20164"/>
                  </a:lnTo>
                  <a:lnTo>
                    <a:pt x="590159" y="48812"/>
                  </a:lnTo>
                  <a:lnTo>
                    <a:pt x="590159" y="240537"/>
                  </a:lnTo>
                  <a:lnTo>
                    <a:pt x="578255" y="283951"/>
                  </a:lnTo>
                  <a:lnTo>
                    <a:pt x="541347" y="289349"/>
                  </a:lnTo>
                  <a:lnTo>
                    <a:pt x="48812" y="289349"/>
                  </a:lnTo>
                  <a:lnTo>
                    <a:pt x="5398" y="277444"/>
                  </a:lnTo>
                  <a:lnTo>
                    <a:pt x="0" y="240537"/>
                  </a:lnTo>
                  <a:lnTo>
                    <a:pt x="0" y="48812"/>
                  </a:lnTo>
                  <a:lnTo>
                    <a:pt x="11904" y="5398"/>
                  </a:lnTo>
                  <a:lnTo>
                    <a:pt x="48812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43314" y="2559589"/>
              <a:ext cx="8096884" cy="1137920"/>
            </a:xfrm>
            <a:custGeom>
              <a:avLst/>
              <a:gdLst/>
              <a:ahLst/>
              <a:cxnLst/>
              <a:rect l="l" t="t" r="r" b="b"/>
              <a:pathLst>
                <a:path w="8096884" h="1137920">
                  <a:moveTo>
                    <a:pt x="0" y="546695"/>
                  </a:moveTo>
                  <a:lnTo>
                    <a:pt x="61034" y="531042"/>
                  </a:lnTo>
                  <a:lnTo>
                    <a:pt x="121911" y="515616"/>
                  </a:lnTo>
                  <a:lnTo>
                    <a:pt x="182631" y="500417"/>
                  </a:lnTo>
                  <a:lnTo>
                    <a:pt x="243194" y="485446"/>
                  </a:lnTo>
                  <a:lnTo>
                    <a:pt x="303599" y="470702"/>
                  </a:lnTo>
                  <a:lnTo>
                    <a:pt x="363848" y="456186"/>
                  </a:lnTo>
                  <a:lnTo>
                    <a:pt x="423939" y="441897"/>
                  </a:lnTo>
                  <a:lnTo>
                    <a:pt x="483873" y="427835"/>
                  </a:lnTo>
                  <a:lnTo>
                    <a:pt x="543650" y="414000"/>
                  </a:lnTo>
                  <a:lnTo>
                    <a:pt x="603270" y="400393"/>
                  </a:lnTo>
                  <a:lnTo>
                    <a:pt x="662732" y="387014"/>
                  </a:lnTo>
                  <a:lnTo>
                    <a:pt x="722038" y="373861"/>
                  </a:lnTo>
                  <a:lnTo>
                    <a:pt x="781186" y="360936"/>
                  </a:lnTo>
                  <a:lnTo>
                    <a:pt x="840177" y="348239"/>
                  </a:lnTo>
                  <a:lnTo>
                    <a:pt x="899011" y="335768"/>
                  </a:lnTo>
                  <a:lnTo>
                    <a:pt x="957688" y="323525"/>
                  </a:lnTo>
                  <a:lnTo>
                    <a:pt x="1016207" y="311510"/>
                  </a:lnTo>
                  <a:lnTo>
                    <a:pt x="1074570" y="299722"/>
                  </a:lnTo>
                  <a:lnTo>
                    <a:pt x="1132775" y="288161"/>
                  </a:lnTo>
                  <a:lnTo>
                    <a:pt x="1190823" y="276827"/>
                  </a:lnTo>
                  <a:lnTo>
                    <a:pt x="1248714" y="265721"/>
                  </a:lnTo>
                  <a:lnTo>
                    <a:pt x="1306447" y="254842"/>
                  </a:lnTo>
                  <a:lnTo>
                    <a:pt x="1364024" y="244191"/>
                  </a:lnTo>
                  <a:lnTo>
                    <a:pt x="1421443" y="233767"/>
                  </a:lnTo>
                  <a:lnTo>
                    <a:pt x="1478706" y="223570"/>
                  </a:lnTo>
                  <a:lnTo>
                    <a:pt x="1535811" y="213601"/>
                  </a:lnTo>
                  <a:lnTo>
                    <a:pt x="1592759" y="203859"/>
                  </a:lnTo>
                  <a:lnTo>
                    <a:pt x="1649549" y="194344"/>
                  </a:lnTo>
                  <a:lnTo>
                    <a:pt x="1706183" y="185057"/>
                  </a:lnTo>
                  <a:lnTo>
                    <a:pt x="1762659" y="175997"/>
                  </a:lnTo>
                  <a:lnTo>
                    <a:pt x="1818978" y="167165"/>
                  </a:lnTo>
                  <a:lnTo>
                    <a:pt x="1875140" y="158559"/>
                  </a:lnTo>
                  <a:lnTo>
                    <a:pt x="1931145" y="150182"/>
                  </a:lnTo>
                  <a:lnTo>
                    <a:pt x="1986993" y="142031"/>
                  </a:lnTo>
                  <a:lnTo>
                    <a:pt x="2042683" y="134108"/>
                  </a:lnTo>
                  <a:lnTo>
                    <a:pt x="2098217" y="126412"/>
                  </a:lnTo>
                  <a:lnTo>
                    <a:pt x="2153593" y="118944"/>
                  </a:lnTo>
                  <a:lnTo>
                    <a:pt x="2208812" y="111703"/>
                  </a:lnTo>
                  <a:lnTo>
                    <a:pt x="2263874" y="104689"/>
                  </a:lnTo>
                  <a:lnTo>
                    <a:pt x="2318779" y="97903"/>
                  </a:lnTo>
                  <a:lnTo>
                    <a:pt x="2373526" y="91344"/>
                  </a:lnTo>
                  <a:lnTo>
                    <a:pt x="2428116" y="85012"/>
                  </a:lnTo>
                  <a:lnTo>
                    <a:pt x="2482550" y="78908"/>
                  </a:lnTo>
                  <a:lnTo>
                    <a:pt x="2536826" y="73031"/>
                  </a:lnTo>
                  <a:lnTo>
                    <a:pt x="2590944" y="67381"/>
                  </a:lnTo>
                  <a:lnTo>
                    <a:pt x="2644906" y="61959"/>
                  </a:lnTo>
                  <a:lnTo>
                    <a:pt x="2698711" y="56764"/>
                  </a:lnTo>
                  <a:lnTo>
                    <a:pt x="2752358" y="51797"/>
                  </a:lnTo>
                  <a:lnTo>
                    <a:pt x="2805848" y="47057"/>
                  </a:lnTo>
                  <a:lnTo>
                    <a:pt x="2859181" y="42544"/>
                  </a:lnTo>
                  <a:lnTo>
                    <a:pt x="2912357" y="38259"/>
                  </a:lnTo>
                  <a:lnTo>
                    <a:pt x="2965375" y="34201"/>
                  </a:lnTo>
                  <a:lnTo>
                    <a:pt x="3018237" y="30370"/>
                  </a:lnTo>
                  <a:lnTo>
                    <a:pt x="3070941" y="26767"/>
                  </a:lnTo>
                  <a:lnTo>
                    <a:pt x="3123488" y="23391"/>
                  </a:lnTo>
                  <a:lnTo>
                    <a:pt x="3175878" y="20242"/>
                  </a:lnTo>
                  <a:lnTo>
                    <a:pt x="3228111" y="17321"/>
                  </a:lnTo>
                  <a:lnTo>
                    <a:pt x="3280187" y="14627"/>
                  </a:lnTo>
                  <a:lnTo>
                    <a:pt x="3332105" y="12160"/>
                  </a:lnTo>
                  <a:lnTo>
                    <a:pt x="3383867" y="9921"/>
                  </a:lnTo>
                  <a:lnTo>
                    <a:pt x="3435471" y="7909"/>
                  </a:lnTo>
                  <a:lnTo>
                    <a:pt x="3486918" y="6125"/>
                  </a:lnTo>
                  <a:lnTo>
                    <a:pt x="3538207" y="4568"/>
                  </a:lnTo>
                  <a:lnTo>
                    <a:pt x="3589340" y="3238"/>
                  </a:lnTo>
                  <a:lnTo>
                    <a:pt x="3640316" y="2136"/>
                  </a:lnTo>
                  <a:lnTo>
                    <a:pt x="3691134" y="1260"/>
                  </a:lnTo>
                  <a:lnTo>
                    <a:pt x="3741795" y="613"/>
                  </a:lnTo>
                  <a:lnTo>
                    <a:pt x="3792299" y="192"/>
                  </a:lnTo>
                  <a:lnTo>
                    <a:pt x="3842646" y="0"/>
                  </a:lnTo>
                  <a:lnTo>
                    <a:pt x="3892835" y="34"/>
                  </a:lnTo>
                  <a:lnTo>
                    <a:pt x="3942868" y="296"/>
                  </a:lnTo>
                  <a:lnTo>
                    <a:pt x="3992743" y="785"/>
                  </a:lnTo>
                  <a:lnTo>
                    <a:pt x="4042461" y="1501"/>
                  </a:lnTo>
                  <a:lnTo>
                    <a:pt x="4092022" y="2445"/>
                  </a:lnTo>
                  <a:lnTo>
                    <a:pt x="4141426" y="3616"/>
                  </a:lnTo>
                  <a:lnTo>
                    <a:pt x="4190672" y="5015"/>
                  </a:lnTo>
                  <a:lnTo>
                    <a:pt x="4239762" y="6641"/>
                  </a:lnTo>
                  <a:lnTo>
                    <a:pt x="4288694" y="8494"/>
                  </a:lnTo>
                  <a:lnTo>
                    <a:pt x="4337469" y="10574"/>
                  </a:lnTo>
                  <a:lnTo>
                    <a:pt x="4386087" y="12882"/>
                  </a:lnTo>
                  <a:lnTo>
                    <a:pt x="4434548" y="15418"/>
                  </a:lnTo>
                  <a:lnTo>
                    <a:pt x="4482851" y="18180"/>
                  </a:lnTo>
                  <a:lnTo>
                    <a:pt x="4530998" y="21170"/>
                  </a:lnTo>
                  <a:lnTo>
                    <a:pt x="4578987" y="24388"/>
                  </a:lnTo>
                  <a:lnTo>
                    <a:pt x="4626819" y="27833"/>
                  </a:lnTo>
                  <a:lnTo>
                    <a:pt x="4674494" y="31505"/>
                  </a:lnTo>
                  <a:lnTo>
                    <a:pt x="4722012" y="35404"/>
                  </a:lnTo>
                  <a:lnTo>
                    <a:pt x="4769372" y="39531"/>
                  </a:lnTo>
                  <a:lnTo>
                    <a:pt x="4816576" y="43885"/>
                  </a:lnTo>
                  <a:lnTo>
                    <a:pt x="4863622" y="48467"/>
                  </a:lnTo>
                  <a:lnTo>
                    <a:pt x="4910511" y="53276"/>
                  </a:lnTo>
                  <a:lnTo>
                    <a:pt x="4957243" y="58312"/>
                  </a:lnTo>
                  <a:lnTo>
                    <a:pt x="5003817" y="63576"/>
                  </a:lnTo>
                  <a:lnTo>
                    <a:pt x="5050235" y="69067"/>
                  </a:lnTo>
                  <a:lnTo>
                    <a:pt x="5096495" y="74785"/>
                  </a:lnTo>
                  <a:lnTo>
                    <a:pt x="5142599" y="80731"/>
                  </a:lnTo>
                  <a:lnTo>
                    <a:pt x="5188545" y="86904"/>
                  </a:lnTo>
                  <a:lnTo>
                    <a:pt x="5234333" y="93304"/>
                  </a:lnTo>
                  <a:lnTo>
                    <a:pt x="5279965" y="99932"/>
                  </a:lnTo>
                  <a:lnTo>
                    <a:pt x="5325440" y="106787"/>
                  </a:lnTo>
                  <a:lnTo>
                    <a:pt x="5370757" y="113869"/>
                  </a:lnTo>
                  <a:lnTo>
                    <a:pt x="5415917" y="121179"/>
                  </a:lnTo>
                  <a:lnTo>
                    <a:pt x="5460920" y="128716"/>
                  </a:lnTo>
                  <a:lnTo>
                    <a:pt x="5505766" y="136481"/>
                  </a:lnTo>
                  <a:lnTo>
                    <a:pt x="5550455" y="144473"/>
                  </a:lnTo>
                  <a:lnTo>
                    <a:pt x="5594986" y="152692"/>
                  </a:lnTo>
                  <a:lnTo>
                    <a:pt x="5639361" y="161139"/>
                  </a:lnTo>
                  <a:lnTo>
                    <a:pt x="5683578" y="169813"/>
                  </a:lnTo>
                  <a:lnTo>
                    <a:pt x="5727638" y="178714"/>
                  </a:lnTo>
                  <a:lnTo>
                    <a:pt x="5771541" y="187843"/>
                  </a:lnTo>
                  <a:lnTo>
                    <a:pt x="5815286" y="197199"/>
                  </a:lnTo>
                  <a:lnTo>
                    <a:pt x="5858875" y="206782"/>
                  </a:lnTo>
                  <a:lnTo>
                    <a:pt x="5902306" y="216593"/>
                  </a:lnTo>
                  <a:lnTo>
                    <a:pt x="5945580" y="226631"/>
                  </a:lnTo>
                  <a:lnTo>
                    <a:pt x="5988697" y="236896"/>
                  </a:lnTo>
                  <a:lnTo>
                    <a:pt x="6031657" y="247389"/>
                  </a:lnTo>
                  <a:lnTo>
                    <a:pt x="6074460" y="258109"/>
                  </a:lnTo>
                  <a:lnTo>
                    <a:pt x="6117105" y="269057"/>
                  </a:lnTo>
                  <a:lnTo>
                    <a:pt x="6159593" y="280232"/>
                  </a:lnTo>
                  <a:lnTo>
                    <a:pt x="6201925" y="291634"/>
                  </a:lnTo>
                  <a:lnTo>
                    <a:pt x="6244099" y="303264"/>
                  </a:lnTo>
                  <a:lnTo>
                    <a:pt x="6286115" y="315121"/>
                  </a:lnTo>
                  <a:lnTo>
                    <a:pt x="6327975" y="327205"/>
                  </a:lnTo>
                  <a:lnTo>
                    <a:pt x="6369678" y="339517"/>
                  </a:lnTo>
                  <a:lnTo>
                    <a:pt x="6411223" y="352056"/>
                  </a:lnTo>
                  <a:lnTo>
                    <a:pt x="6452611" y="364822"/>
                  </a:lnTo>
                  <a:lnTo>
                    <a:pt x="6493842" y="377816"/>
                  </a:lnTo>
                  <a:lnTo>
                    <a:pt x="6534916" y="391037"/>
                  </a:lnTo>
                  <a:lnTo>
                    <a:pt x="6575832" y="404486"/>
                  </a:lnTo>
                  <a:lnTo>
                    <a:pt x="6616592" y="418162"/>
                  </a:lnTo>
                  <a:lnTo>
                    <a:pt x="6657194" y="432065"/>
                  </a:lnTo>
                  <a:lnTo>
                    <a:pt x="6697639" y="446195"/>
                  </a:lnTo>
                  <a:lnTo>
                    <a:pt x="6737927" y="460553"/>
                  </a:lnTo>
                  <a:lnTo>
                    <a:pt x="6778058" y="475138"/>
                  </a:lnTo>
                  <a:lnTo>
                    <a:pt x="6818031" y="489951"/>
                  </a:lnTo>
                  <a:lnTo>
                    <a:pt x="6857848" y="504991"/>
                  </a:lnTo>
                  <a:lnTo>
                    <a:pt x="6897507" y="520258"/>
                  </a:lnTo>
                  <a:lnTo>
                    <a:pt x="6937009" y="535753"/>
                  </a:lnTo>
                  <a:lnTo>
                    <a:pt x="6976354" y="551475"/>
                  </a:lnTo>
                  <a:lnTo>
                    <a:pt x="7015542" y="567425"/>
                  </a:lnTo>
                  <a:lnTo>
                    <a:pt x="7054573" y="583601"/>
                  </a:lnTo>
                  <a:lnTo>
                    <a:pt x="7093446" y="600005"/>
                  </a:lnTo>
                  <a:lnTo>
                    <a:pt x="7132162" y="616637"/>
                  </a:lnTo>
                  <a:lnTo>
                    <a:pt x="7170721" y="633496"/>
                  </a:lnTo>
                  <a:lnTo>
                    <a:pt x="7209123" y="650582"/>
                  </a:lnTo>
                  <a:lnTo>
                    <a:pt x="7247368" y="667896"/>
                  </a:lnTo>
                  <a:lnTo>
                    <a:pt x="7285456" y="685436"/>
                  </a:lnTo>
                  <a:lnTo>
                    <a:pt x="7323386" y="703205"/>
                  </a:lnTo>
                  <a:lnTo>
                    <a:pt x="7361159" y="721200"/>
                  </a:lnTo>
                  <a:lnTo>
                    <a:pt x="7398775" y="739423"/>
                  </a:lnTo>
                  <a:lnTo>
                    <a:pt x="7436234" y="757874"/>
                  </a:lnTo>
                  <a:lnTo>
                    <a:pt x="7473536" y="776551"/>
                  </a:lnTo>
                  <a:lnTo>
                    <a:pt x="7510680" y="795457"/>
                  </a:lnTo>
                  <a:lnTo>
                    <a:pt x="7547668" y="814589"/>
                  </a:lnTo>
                  <a:lnTo>
                    <a:pt x="7584498" y="833949"/>
                  </a:lnTo>
                  <a:lnTo>
                    <a:pt x="7621171" y="853536"/>
                  </a:lnTo>
                  <a:lnTo>
                    <a:pt x="7657687" y="873350"/>
                  </a:lnTo>
                  <a:lnTo>
                    <a:pt x="7694046" y="893392"/>
                  </a:lnTo>
                  <a:lnTo>
                    <a:pt x="7730247" y="913661"/>
                  </a:lnTo>
                  <a:lnTo>
                    <a:pt x="7766292" y="934158"/>
                  </a:lnTo>
                  <a:lnTo>
                    <a:pt x="7802179" y="954882"/>
                  </a:lnTo>
                  <a:lnTo>
                    <a:pt x="7837909" y="975833"/>
                  </a:lnTo>
                  <a:lnTo>
                    <a:pt x="7873482" y="997012"/>
                  </a:lnTo>
                  <a:lnTo>
                    <a:pt x="7908897" y="1018418"/>
                  </a:lnTo>
                  <a:lnTo>
                    <a:pt x="7944156" y="1040051"/>
                  </a:lnTo>
                  <a:lnTo>
                    <a:pt x="7979257" y="1061912"/>
                  </a:lnTo>
                  <a:lnTo>
                    <a:pt x="8014201" y="1084000"/>
                  </a:lnTo>
                  <a:lnTo>
                    <a:pt x="8048988" y="1106315"/>
                  </a:lnTo>
                  <a:lnTo>
                    <a:pt x="8083618" y="1128858"/>
                  </a:lnTo>
                  <a:lnTo>
                    <a:pt x="8096718" y="1137660"/>
                  </a:lnTo>
                </a:path>
              </a:pathLst>
            </a:custGeom>
            <a:ln w="31412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388459" y="3631127"/>
              <a:ext cx="153670" cy="134620"/>
            </a:xfrm>
            <a:custGeom>
              <a:avLst/>
              <a:gdLst/>
              <a:ahLst/>
              <a:cxnLst/>
              <a:rect l="l" t="t" r="r" b="b"/>
              <a:pathLst>
                <a:path w="153670" h="134620">
                  <a:moveTo>
                    <a:pt x="77076" y="0"/>
                  </a:moveTo>
                  <a:lnTo>
                    <a:pt x="0" y="114726"/>
                  </a:lnTo>
                  <a:lnTo>
                    <a:pt x="153262" y="134444"/>
                  </a:lnTo>
                  <a:lnTo>
                    <a:pt x="77076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4227" y="3649619"/>
              <a:ext cx="1943735" cy="615950"/>
            </a:xfrm>
            <a:custGeom>
              <a:avLst/>
              <a:gdLst/>
              <a:ahLst/>
              <a:cxnLst/>
              <a:rect l="l" t="t" r="r" b="b"/>
              <a:pathLst>
                <a:path w="1943735" h="615950">
                  <a:moveTo>
                    <a:pt x="138090" y="0"/>
                  </a:moveTo>
                  <a:lnTo>
                    <a:pt x="1805645" y="0"/>
                  </a:lnTo>
                  <a:lnTo>
                    <a:pt x="1833124" y="105"/>
                  </a:lnTo>
                  <a:lnTo>
                    <a:pt x="1872887" y="2854"/>
                  </a:lnTo>
                  <a:lnTo>
                    <a:pt x="1917402" y="26332"/>
                  </a:lnTo>
                  <a:lnTo>
                    <a:pt x="1940880" y="70848"/>
                  </a:lnTo>
                  <a:lnTo>
                    <a:pt x="1943629" y="110611"/>
                  </a:lnTo>
                  <a:lnTo>
                    <a:pt x="1943735" y="138090"/>
                  </a:lnTo>
                  <a:lnTo>
                    <a:pt x="1943735" y="477401"/>
                  </a:lnTo>
                  <a:lnTo>
                    <a:pt x="1942889" y="527041"/>
                  </a:lnTo>
                  <a:lnTo>
                    <a:pt x="1928810" y="574964"/>
                  </a:lnTo>
                  <a:lnTo>
                    <a:pt x="1886690" y="608724"/>
                  </a:lnTo>
                  <a:lnTo>
                    <a:pt x="1833124" y="615385"/>
                  </a:lnTo>
                  <a:lnTo>
                    <a:pt x="1805645" y="615491"/>
                  </a:lnTo>
                  <a:lnTo>
                    <a:pt x="138090" y="615491"/>
                  </a:lnTo>
                  <a:lnTo>
                    <a:pt x="88450" y="614645"/>
                  </a:lnTo>
                  <a:lnTo>
                    <a:pt x="40527" y="600566"/>
                  </a:lnTo>
                  <a:lnTo>
                    <a:pt x="6767" y="558446"/>
                  </a:lnTo>
                  <a:lnTo>
                    <a:pt x="105" y="504880"/>
                  </a:lnTo>
                  <a:lnTo>
                    <a:pt x="0" y="477401"/>
                  </a:lnTo>
                  <a:lnTo>
                    <a:pt x="0" y="138090"/>
                  </a:lnTo>
                  <a:lnTo>
                    <a:pt x="845" y="88450"/>
                  </a:lnTo>
                  <a:lnTo>
                    <a:pt x="14925" y="40527"/>
                  </a:lnTo>
                  <a:lnTo>
                    <a:pt x="57045" y="6767"/>
                  </a:lnTo>
                  <a:lnTo>
                    <a:pt x="110611" y="105"/>
                  </a:lnTo>
                  <a:lnTo>
                    <a:pt x="138090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23913" y="6977398"/>
              <a:ext cx="8598535" cy="0"/>
            </a:xfrm>
            <a:custGeom>
              <a:avLst/>
              <a:gdLst/>
              <a:ahLst/>
              <a:cxnLst/>
              <a:rect l="l" t="t" r="r" b="b"/>
              <a:pathLst>
                <a:path w="8598535">
                  <a:moveTo>
                    <a:pt x="0" y="0"/>
                  </a:moveTo>
                  <a:lnTo>
                    <a:pt x="8598062" y="0"/>
                  </a:lnTo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62596" y="7240786"/>
              <a:ext cx="3627754" cy="0"/>
            </a:xfrm>
            <a:custGeom>
              <a:avLst/>
              <a:gdLst/>
              <a:ahLst/>
              <a:cxnLst/>
              <a:rect l="l" t="t" r="r" b="b"/>
              <a:pathLst>
                <a:path w="3627754">
                  <a:moveTo>
                    <a:pt x="0" y="0"/>
                  </a:moveTo>
                  <a:lnTo>
                    <a:pt x="3627191" y="0"/>
                  </a:lnTo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1888489">
              <a:lnSpc>
                <a:spcPct val="100000"/>
              </a:lnSpc>
              <a:spcBef>
                <a:spcPts val="130"/>
              </a:spcBef>
            </a:pPr>
            <a:r>
              <a:rPr dirty="0"/>
              <a:t>Equation</a:t>
            </a:r>
            <a:r>
              <a:rPr spc="-640" dirty="0"/>
              <a:t> </a:t>
            </a:r>
            <a:r>
              <a:rPr spc="-600" dirty="0"/>
              <a:t>1:</a:t>
            </a:r>
            <a:r>
              <a:rPr spc="-635" dirty="0"/>
              <a:t> </a:t>
            </a:r>
            <a:r>
              <a:rPr spc="470" dirty="0"/>
              <a:t>The</a:t>
            </a:r>
            <a:r>
              <a:rPr spc="-640" dirty="0"/>
              <a:t> </a:t>
            </a:r>
            <a:r>
              <a:rPr spc="-55" dirty="0"/>
              <a:t>Class</a:t>
            </a:r>
            <a:r>
              <a:rPr spc="-635" dirty="0"/>
              <a:t> </a:t>
            </a:r>
            <a:r>
              <a:rPr spc="-450" dirty="0"/>
              <a:t>T</a:t>
            </a:r>
            <a:r>
              <a:rPr spc="165" dirty="0"/>
              <a:t>o</a:t>
            </a:r>
            <a:r>
              <a:rPr spc="-105" dirty="0"/>
              <a:t>k</a:t>
            </a:r>
            <a:r>
              <a:rPr spc="165" dirty="0"/>
              <a:t>en</a:t>
            </a:r>
          </a:p>
        </p:txBody>
      </p:sp>
      <p:grpSp>
        <p:nvGrpSpPr>
          <p:cNvPr id="18" name="object 18"/>
          <p:cNvGrpSpPr/>
          <p:nvPr/>
        </p:nvGrpSpPr>
        <p:grpSpPr>
          <a:xfrm>
            <a:off x="10384263" y="5507459"/>
            <a:ext cx="9410065" cy="2896235"/>
            <a:chOff x="10384263" y="5507459"/>
            <a:chExt cx="9410065" cy="289623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76156" y="5507459"/>
              <a:ext cx="9117773" cy="139761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0691758" y="5533636"/>
              <a:ext cx="9065260" cy="818515"/>
            </a:xfrm>
            <a:custGeom>
              <a:avLst/>
              <a:gdLst/>
              <a:ahLst/>
              <a:cxnLst/>
              <a:rect l="l" t="t" r="r" b="b"/>
              <a:pathLst>
                <a:path w="9065260" h="818514">
                  <a:moveTo>
                    <a:pt x="311042" y="0"/>
                  </a:moveTo>
                  <a:lnTo>
                    <a:pt x="8754026" y="0"/>
                  </a:lnTo>
                  <a:lnTo>
                    <a:pt x="8815922" y="238"/>
                  </a:lnTo>
                  <a:lnTo>
                    <a:pt x="8865839" y="1905"/>
                  </a:lnTo>
                  <a:lnTo>
                    <a:pt x="8905486" y="6430"/>
                  </a:lnTo>
                  <a:lnTo>
                    <a:pt x="8973783" y="33617"/>
                  </a:lnTo>
                  <a:lnTo>
                    <a:pt x="9005755" y="59313"/>
                  </a:lnTo>
                  <a:lnTo>
                    <a:pt x="9031451" y="91286"/>
                  </a:lnTo>
                  <a:lnTo>
                    <a:pt x="9049827" y="128492"/>
                  </a:lnTo>
                  <a:lnTo>
                    <a:pt x="9063164" y="199230"/>
                  </a:lnTo>
                  <a:lnTo>
                    <a:pt x="9064831" y="249146"/>
                  </a:lnTo>
                  <a:lnTo>
                    <a:pt x="9065069" y="311042"/>
                  </a:lnTo>
                  <a:lnTo>
                    <a:pt x="9065069" y="507121"/>
                  </a:lnTo>
                  <a:lnTo>
                    <a:pt x="9064831" y="569017"/>
                  </a:lnTo>
                  <a:lnTo>
                    <a:pt x="9063164" y="618933"/>
                  </a:lnTo>
                  <a:lnTo>
                    <a:pt x="9058639" y="658581"/>
                  </a:lnTo>
                  <a:lnTo>
                    <a:pt x="9031451" y="726877"/>
                  </a:lnTo>
                  <a:lnTo>
                    <a:pt x="9005755" y="758849"/>
                  </a:lnTo>
                  <a:lnTo>
                    <a:pt x="8973783" y="784545"/>
                  </a:lnTo>
                  <a:lnTo>
                    <a:pt x="8936577" y="802921"/>
                  </a:lnTo>
                  <a:lnTo>
                    <a:pt x="8865839" y="816258"/>
                  </a:lnTo>
                  <a:lnTo>
                    <a:pt x="8815922" y="817925"/>
                  </a:lnTo>
                  <a:lnTo>
                    <a:pt x="8754026" y="818163"/>
                  </a:lnTo>
                  <a:lnTo>
                    <a:pt x="311042" y="818163"/>
                  </a:lnTo>
                  <a:lnTo>
                    <a:pt x="249146" y="817925"/>
                  </a:lnTo>
                  <a:lnTo>
                    <a:pt x="199230" y="816258"/>
                  </a:lnTo>
                  <a:lnTo>
                    <a:pt x="159582" y="811733"/>
                  </a:lnTo>
                  <a:lnTo>
                    <a:pt x="91286" y="784545"/>
                  </a:lnTo>
                  <a:lnTo>
                    <a:pt x="59313" y="758849"/>
                  </a:lnTo>
                  <a:lnTo>
                    <a:pt x="33617" y="726877"/>
                  </a:lnTo>
                  <a:lnTo>
                    <a:pt x="15242" y="689671"/>
                  </a:lnTo>
                  <a:lnTo>
                    <a:pt x="1905" y="618933"/>
                  </a:lnTo>
                  <a:lnTo>
                    <a:pt x="238" y="569017"/>
                  </a:lnTo>
                  <a:lnTo>
                    <a:pt x="0" y="507121"/>
                  </a:lnTo>
                  <a:lnTo>
                    <a:pt x="0" y="311042"/>
                  </a:lnTo>
                  <a:lnTo>
                    <a:pt x="238" y="249146"/>
                  </a:lnTo>
                  <a:lnTo>
                    <a:pt x="1905" y="199230"/>
                  </a:lnTo>
                  <a:lnTo>
                    <a:pt x="6430" y="159582"/>
                  </a:lnTo>
                  <a:lnTo>
                    <a:pt x="33617" y="91286"/>
                  </a:lnTo>
                  <a:lnTo>
                    <a:pt x="59313" y="59313"/>
                  </a:lnTo>
                  <a:lnTo>
                    <a:pt x="91286" y="33617"/>
                  </a:lnTo>
                  <a:lnTo>
                    <a:pt x="128492" y="15242"/>
                  </a:lnTo>
                  <a:lnTo>
                    <a:pt x="199230" y="1905"/>
                  </a:lnTo>
                  <a:lnTo>
                    <a:pt x="249146" y="238"/>
                  </a:lnTo>
                  <a:lnTo>
                    <a:pt x="311042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399969" y="6518254"/>
              <a:ext cx="363220" cy="1870075"/>
            </a:xfrm>
            <a:custGeom>
              <a:avLst/>
              <a:gdLst/>
              <a:ahLst/>
              <a:cxnLst/>
              <a:rect l="l" t="t" r="r" b="b"/>
              <a:pathLst>
                <a:path w="363220" h="1870075">
                  <a:moveTo>
                    <a:pt x="0" y="1869449"/>
                  </a:moveTo>
                  <a:lnTo>
                    <a:pt x="359749" y="15418"/>
                  </a:lnTo>
                  <a:lnTo>
                    <a:pt x="362740" y="0"/>
                  </a:lnTo>
                </a:path>
              </a:pathLst>
            </a:custGeom>
            <a:ln w="31412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691873" y="6397987"/>
              <a:ext cx="135890" cy="149225"/>
            </a:xfrm>
            <a:custGeom>
              <a:avLst/>
              <a:gdLst/>
              <a:ahLst/>
              <a:cxnLst/>
              <a:rect l="l" t="t" r="r" b="b"/>
              <a:pathLst>
                <a:path w="135890" h="149225">
                  <a:moveTo>
                    <a:pt x="94175" y="0"/>
                  </a:moveTo>
                  <a:lnTo>
                    <a:pt x="0" y="122520"/>
                  </a:lnTo>
                  <a:lnTo>
                    <a:pt x="135692" y="148848"/>
                  </a:lnTo>
                  <a:lnTo>
                    <a:pt x="94175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737507" y="8410592"/>
            <a:ext cx="887222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007744" marR="5080" indent="-995680">
              <a:lnSpc>
                <a:spcPts val="3429"/>
              </a:lnSpc>
              <a:spcBef>
                <a:spcPts val="650"/>
              </a:spcBef>
            </a:pPr>
            <a:r>
              <a:rPr sz="33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Prepend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3300" b="1" spc="-3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55" dirty="0">
                <a:solidFill>
                  <a:srgbClr val="16E7CF"/>
                </a:solidFill>
                <a:latin typeface="Century Gothic"/>
                <a:cs typeface="Century Gothic"/>
              </a:rPr>
              <a:t>learnable</a:t>
            </a:r>
            <a:r>
              <a:rPr sz="3300" b="1" spc="-32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10" dirty="0">
                <a:solidFill>
                  <a:srgbClr val="16E7CF"/>
                </a:solidFill>
                <a:latin typeface="Century Gothic"/>
                <a:cs typeface="Century Gothic"/>
              </a:rPr>
              <a:t>class</a:t>
            </a:r>
            <a:r>
              <a:rPr sz="3300" b="1" spc="-32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60" dirty="0">
                <a:solidFill>
                  <a:srgbClr val="16E7CF"/>
                </a:solidFill>
                <a:latin typeface="Century Gothic"/>
                <a:cs typeface="Century Gothic"/>
              </a:rPr>
              <a:t>embedding</a:t>
            </a:r>
            <a:r>
              <a:rPr sz="3300" b="1" spc="-32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token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120" dirty="0">
                <a:solidFill>
                  <a:srgbClr val="FFFFFF"/>
                </a:solidFill>
                <a:latin typeface="Century Gothic"/>
                <a:cs typeface="Century Gothic"/>
              </a:rPr>
              <a:t>to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185" dirty="0">
                <a:solidFill>
                  <a:srgbClr val="FFFFFF"/>
                </a:solidFill>
                <a:latin typeface="Century Gothic"/>
                <a:cs typeface="Century Gothic"/>
              </a:rPr>
              <a:t>0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20" dirty="0">
                <a:solidFill>
                  <a:srgbClr val="FFFFFF"/>
                </a:solidFill>
                <a:latin typeface="Century Gothic"/>
                <a:cs typeface="Century Gothic"/>
              </a:rPr>
              <a:t>index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12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the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patch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embedding</a:t>
            </a:r>
            <a:endParaRPr sz="33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1888489">
              <a:lnSpc>
                <a:spcPct val="100000"/>
              </a:lnSpc>
              <a:spcBef>
                <a:spcPts val="130"/>
              </a:spcBef>
            </a:pPr>
            <a:r>
              <a:rPr dirty="0"/>
              <a:t>Equation</a:t>
            </a:r>
            <a:r>
              <a:rPr spc="-640" dirty="0"/>
              <a:t> </a:t>
            </a:r>
            <a:r>
              <a:rPr spc="-600" dirty="0"/>
              <a:t>1:</a:t>
            </a:r>
            <a:r>
              <a:rPr spc="-635" dirty="0"/>
              <a:t> </a:t>
            </a:r>
            <a:r>
              <a:rPr spc="470" dirty="0"/>
              <a:t>The</a:t>
            </a:r>
            <a:r>
              <a:rPr spc="-640" dirty="0"/>
              <a:t> </a:t>
            </a:r>
            <a:r>
              <a:rPr spc="-55" dirty="0"/>
              <a:t>Class</a:t>
            </a:r>
            <a:r>
              <a:rPr spc="-635" dirty="0"/>
              <a:t> </a:t>
            </a:r>
            <a:r>
              <a:rPr spc="-450" dirty="0"/>
              <a:t>T</a:t>
            </a:r>
            <a:r>
              <a:rPr spc="165" dirty="0"/>
              <a:t>o</a:t>
            </a:r>
            <a:r>
              <a:rPr spc="-105" dirty="0"/>
              <a:t>k</a:t>
            </a:r>
            <a:r>
              <a:rPr spc="165" dirty="0"/>
              <a:t>en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837047" y="4508656"/>
            <a:ext cx="10480040" cy="5688965"/>
            <a:chOff x="7837047" y="4508656"/>
            <a:chExt cx="10480040" cy="5688965"/>
          </a:xfrm>
        </p:grpSpPr>
        <p:sp>
          <p:nvSpPr>
            <p:cNvPr id="4" name="object 4"/>
            <p:cNvSpPr/>
            <p:nvPr/>
          </p:nvSpPr>
          <p:spPr>
            <a:xfrm>
              <a:off x="13076910" y="4519133"/>
              <a:ext cx="0" cy="363855"/>
            </a:xfrm>
            <a:custGeom>
              <a:avLst/>
              <a:gdLst/>
              <a:ahLst/>
              <a:cxnLst/>
              <a:rect l="l" t="t" r="r" b="b"/>
              <a:pathLst>
                <a:path h="363854">
                  <a:moveTo>
                    <a:pt x="0" y="0"/>
                  </a:moveTo>
                  <a:lnTo>
                    <a:pt x="0" y="353243"/>
                  </a:lnTo>
                  <a:lnTo>
                    <a:pt x="0" y="36371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026650" y="487237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076910" y="7269242"/>
              <a:ext cx="0" cy="363855"/>
            </a:xfrm>
            <a:custGeom>
              <a:avLst/>
              <a:gdLst/>
              <a:ahLst/>
              <a:cxnLst/>
              <a:rect l="l" t="t" r="r" b="b"/>
              <a:pathLst>
                <a:path h="363854">
                  <a:moveTo>
                    <a:pt x="0" y="0"/>
                  </a:moveTo>
                  <a:lnTo>
                    <a:pt x="0" y="353243"/>
                  </a:lnTo>
                  <a:lnTo>
                    <a:pt x="0" y="36371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026650" y="762248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37047" y="4786552"/>
              <a:ext cx="10479733" cy="261772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85495" y="7579879"/>
              <a:ext cx="7982834" cy="261772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419112" y="5540237"/>
            <a:ext cx="624141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7780" marR="5080" indent="-5715">
              <a:lnSpc>
                <a:spcPts val="3429"/>
              </a:lnSpc>
              <a:spcBef>
                <a:spcPts val="650"/>
              </a:spcBef>
            </a:pPr>
            <a:r>
              <a:rPr sz="33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Create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55" dirty="0">
                <a:solidFill>
                  <a:srgbClr val="16E7CF"/>
                </a:solidFill>
                <a:latin typeface="Century Gothic"/>
                <a:cs typeface="Century Gothic"/>
              </a:rPr>
              <a:t>learnable</a:t>
            </a:r>
            <a:r>
              <a:rPr sz="3300" b="1" spc="-32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10" dirty="0">
                <a:solidFill>
                  <a:srgbClr val="16E7CF"/>
                </a:solidFill>
                <a:latin typeface="Century Gothic"/>
                <a:cs typeface="Century Gothic"/>
              </a:rPr>
              <a:t>class</a:t>
            </a:r>
            <a:r>
              <a:rPr sz="3300" b="1" spc="-32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token</a:t>
            </a:r>
            <a:r>
              <a:rPr sz="3300" b="1" spc="-32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and prepend</a:t>
            </a:r>
            <a:r>
              <a:rPr sz="3300" b="1" spc="-3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210" dirty="0">
                <a:solidFill>
                  <a:srgbClr val="FFFFFF"/>
                </a:solidFill>
                <a:latin typeface="Century Gothic"/>
                <a:cs typeface="Century Gothic"/>
              </a:rPr>
              <a:t>it</a:t>
            </a:r>
            <a:r>
              <a:rPr sz="3300" b="1" spc="-3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145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300" b="1" spc="-3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patch</a:t>
            </a:r>
            <a:r>
              <a:rPr sz="3300" b="1" spc="-3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95" dirty="0">
                <a:solidFill>
                  <a:srgbClr val="FFFFFF"/>
                </a:solidFill>
                <a:latin typeface="Century Gothic"/>
                <a:cs typeface="Century Gothic"/>
              </a:rPr>
              <a:t>embeddings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85495" y="1749718"/>
            <a:ext cx="7982834" cy="261772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470629" y="2775646"/>
            <a:ext cx="61385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55" dirty="0">
                <a:solidFill>
                  <a:srgbClr val="FFFFFF"/>
                </a:solidFill>
                <a:latin typeface="Century Gothic"/>
                <a:cs typeface="Century Gothic"/>
              </a:rPr>
              <a:t>Sequence</a:t>
            </a:r>
            <a:r>
              <a:rPr sz="3300" b="1" spc="-3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12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3300" b="1" spc="-3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35" dirty="0">
                <a:solidFill>
                  <a:srgbClr val="16E7CF"/>
                </a:solidFill>
                <a:latin typeface="Century Gothic"/>
                <a:cs typeface="Century Gothic"/>
              </a:rPr>
              <a:t>patch</a:t>
            </a:r>
            <a:r>
              <a:rPr sz="3300" b="1" spc="-34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95" dirty="0">
                <a:solidFill>
                  <a:srgbClr val="16E7CF"/>
                </a:solidFill>
                <a:latin typeface="Century Gothic"/>
                <a:cs typeface="Century Gothic"/>
              </a:rPr>
              <a:t>embeddings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96570" y="4141987"/>
            <a:ext cx="855027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75" dirty="0">
                <a:solidFill>
                  <a:srgbClr val="FFFFFF"/>
                </a:solidFill>
                <a:latin typeface="Courier New"/>
                <a:cs typeface="Courier New"/>
              </a:rPr>
              <a:t>Shape:</a:t>
            </a:r>
            <a:r>
              <a:rPr sz="1650" spc="-1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50" dirty="0">
                <a:solidFill>
                  <a:srgbClr val="FFFFFF"/>
                </a:solidFill>
                <a:latin typeface="Courier New"/>
                <a:cs typeface="Courier New"/>
              </a:rPr>
              <a:t>[1,</a:t>
            </a:r>
            <a:r>
              <a:rPr sz="1650" spc="-1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60" dirty="0">
                <a:solidFill>
                  <a:srgbClr val="FFFFFF"/>
                </a:solidFill>
                <a:latin typeface="Courier New"/>
                <a:cs typeface="Courier New"/>
              </a:rPr>
              <a:t>196,</a:t>
            </a:r>
            <a:r>
              <a:rPr sz="1650" spc="-1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70" dirty="0">
                <a:solidFill>
                  <a:srgbClr val="FFFFFF"/>
                </a:solidFill>
                <a:latin typeface="Courier New"/>
                <a:cs typeface="Courier New"/>
              </a:rPr>
              <a:t>786],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8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1650" spc="-1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85" dirty="0">
                <a:solidFill>
                  <a:srgbClr val="FFFFFF"/>
                </a:solidFill>
                <a:latin typeface="Courier New"/>
                <a:cs typeface="Courier New"/>
              </a:rPr>
              <a:t>number_of_patches,</a:t>
            </a:r>
            <a:r>
              <a:rPr sz="1650" spc="-1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75" dirty="0">
                <a:solidFill>
                  <a:srgbClr val="FFFFFF"/>
                </a:solidFill>
                <a:latin typeface="Courier New"/>
                <a:cs typeface="Courier New"/>
              </a:rPr>
              <a:t>embedding_dimension]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58878" y="8385917"/>
            <a:ext cx="457073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74320" marR="5080" indent="-262255">
              <a:lnSpc>
                <a:spcPts val="3429"/>
              </a:lnSpc>
              <a:spcBef>
                <a:spcPts val="650"/>
              </a:spcBef>
            </a:pPr>
            <a:r>
              <a:rPr sz="33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Patch</a:t>
            </a:r>
            <a:r>
              <a:rPr sz="3300" b="1" spc="-3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embeddings</a:t>
            </a:r>
            <a:r>
              <a:rPr sz="3300" b="1" spc="-3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75" dirty="0">
                <a:solidFill>
                  <a:srgbClr val="FFFFFF"/>
                </a:solidFill>
                <a:latin typeface="Century Gothic"/>
                <a:cs typeface="Century Gothic"/>
              </a:rPr>
              <a:t>with </a:t>
            </a:r>
            <a:r>
              <a:rPr sz="3300" b="1" spc="-155" dirty="0">
                <a:solidFill>
                  <a:srgbClr val="FFFFFF"/>
                </a:solidFill>
                <a:latin typeface="Century Gothic"/>
                <a:cs typeface="Century Gothic"/>
              </a:rPr>
              <a:t>learnable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class</a:t>
            </a:r>
            <a:r>
              <a:rPr sz="3300" b="1" spc="-3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token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90169" y="10078516"/>
            <a:ext cx="1016317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75" dirty="0">
                <a:solidFill>
                  <a:srgbClr val="FFFFFF"/>
                </a:solidFill>
                <a:latin typeface="Courier New"/>
                <a:cs typeface="Courier New"/>
              </a:rPr>
              <a:t>Shape: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50" dirty="0">
                <a:solidFill>
                  <a:srgbClr val="FFFFFF"/>
                </a:solidFill>
                <a:latin typeface="Courier New"/>
                <a:cs typeface="Courier New"/>
              </a:rPr>
              <a:t>[1,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60" dirty="0">
                <a:solidFill>
                  <a:srgbClr val="16E7CF"/>
                </a:solidFill>
                <a:latin typeface="Courier New"/>
                <a:cs typeface="Courier New"/>
              </a:rPr>
              <a:t>197</a:t>
            </a:r>
            <a:r>
              <a:rPr sz="1650" spc="-6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650" spc="-1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70" dirty="0">
                <a:solidFill>
                  <a:srgbClr val="FFFFFF"/>
                </a:solidFill>
                <a:latin typeface="Courier New"/>
                <a:cs typeface="Courier New"/>
              </a:rPr>
              <a:t>786],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8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85" dirty="0">
                <a:solidFill>
                  <a:srgbClr val="16E7CF"/>
                </a:solidFill>
                <a:latin typeface="Courier New"/>
                <a:cs typeface="Courier New"/>
              </a:rPr>
              <a:t>number_of_patches</a:t>
            </a:r>
            <a:r>
              <a:rPr sz="1650" spc="-150" dirty="0">
                <a:solidFill>
                  <a:srgbClr val="16E7CF"/>
                </a:solidFill>
                <a:latin typeface="Courier New"/>
                <a:cs typeface="Courier New"/>
              </a:rPr>
              <a:t> </a:t>
            </a:r>
            <a:r>
              <a:rPr sz="1650" dirty="0">
                <a:solidFill>
                  <a:srgbClr val="16E7CF"/>
                </a:solidFill>
                <a:latin typeface="Courier New"/>
                <a:cs typeface="Courier New"/>
              </a:rPr>
              <a:t>+</a:t>
            </a:r>
            <a:r>
              <a:rPr sz="1650" spc="-155" dirty="0">
                <a:solidFill>
                  <a:srgbClr val="16E7CF"/>
                </a:solidFill>
                <a:latin typeface="Courier New"/>
                <a:cs typeface="Courier New"/>
              </a:rPr>
              <a:t> </a:t>
            </a:r>
            <a:r>
              <a:rPr sz="1650" spc="-80" dirty="0">
                <a:solidFill>
                  <a:srgbClr val="16E7CF"/>
                </a:solidFill>
                <a:latin typeface="Courier New"/>
                <a:cs typeface="Courier New"/>
              </a:rPr>
              <a:t>class_token</a:t>
            </a:r>
            <a:r>
              <a:rPr sz="1650" spc="-8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650" spc="-1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70" dirty="0">
                <a:solidFill>
                  <a:srgbClr val="FFFFFF"/>
                </a:solidFill>
                <a:latin typeface="Courier New"/>
                <a:cs typeface="Courier New"/>
              </a:rPr>
              <a:t>embedding_dimension]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296056" y="8091792"/>
            <a:ext cx="5870575" cy="289560"/>
          </a:xfrm>
          <a:custGeom>
            <a:avLst/>
            <a:gdLst/>
            <a:ahLst/>
            <a:cxnLst/>
            <a:rect l="l" t="t" r="r" b="b"/>
            <a:pathLst>
              <a:path w="5870575" h="289559">
                <a:moveTo>
                  <a:pt x="48812" y="0"/>
                </a:moveTo>
                <a:lnTo>
                  <a:pt x="5821266" y="0"/>
                </a:lnTo>
                <a:lnTo>
                  <a:pt x="5830980" y="37"/>
                </a:lnTo>
                <a:lnTo>
                  <a:pt x="5867687" y="20164"/>
                </a:lnTo>
                <a:lnTo>
                  <a:pt x="5870078" y="48812"/>
                </a:lnTo>
                <a:lnTo>
                  <a:pt x="5870078" y="240537"/>
                </a:lnTo>
                <a:lnTo>
                  <a:pt x="5858174" y="283951"/>
                </a:lnTo>
                <a:lnTo>
                  <a:pt x="5821266" y="289349"/>
                </a:lnTo>
                <a:lnTo>
                  <a:pt x="48812" y="289349"/>
                </a:lnTo>
                <a:lnTo>
                  <a:pt x="5398" y="277444"/>
                </a:lnTo>
                <a:lnTo>
                  <a:pt x="0" y="240537"/>
                </a:lnTo>
                <a:lnTo>
                  <a:pt x="0" y="48812"/>
                </a:lnTo>
                <a:lnTo>
                  <a:pt x="11904" y="5398"/>
                </a:lnTo>
                <a:lnTo>
                  <a:pt x="48812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 rot="120000">
            <a:off x="15555607" y="7756531"/>
            <a:ext cx="298521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3675" b="1" spc="-187" baseline="4535" dirty="0">
                <a:solidFill>
                  <a:srgbClr val="FFFFFF"/>
                </a:solidFill>
                <a:latin typeface="Arial"/>
                <a:cs typeface="Arial"/>
              </a:rPr>
              <a:t>Learnable</a:t>
            </a:r>
            <a:r>
              <a:rPr sz="3675" b="1" spc="-52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32" baseline="1133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3675" b="1" spc="-30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token</a:t>
            </a:r>
            <a:endParaRPr sz="24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 rot="120000">
            <a:off x="16342338" y="8109914"/>
            <a:ext cx="137931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</a:pPr>
            <a:r>
              <a:rPr sz="2450" b="1" spc="-229" dirty="0">
                <a:solidFill>
                  <a:srgbClr val="FFFFFF"/>
                </a:solidFill>
                <a:latin typeface="Arial"/>
                <a:cs typeface="Arial"/>
              </a:rPr>
              <a:t>prepended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8604" y="2500202"/>
            <a:ext cx="19509740" cy="5532755"/>
            <a:chOff x="288604" y="2500202"/>
            <a:chExt cx="19509740" cy="5532755"/>
          </a:xfrm>
        </p:grpSpPr>
        <p:sp>
          <p:nvSpPr>
            <p:cNvPr id="3" name="object 3"/>
            <p:cNvSpPr/>
            <p:nvPr/>
          </p:nvSpPr>
          <p:spPr>
            <a:xfrm>
              <a:off x="288604" y="2500202"/>
              <a:ext cx="9985375" cy="5532755"/>
            </a:xfrm>
            <a:custGeom>
              <a:avLst/>
              <a:gdLst/>
              <a:ahLst/>
              <a:cxnLst/>
              <a:rect l="l" t="t" r="r" b="b"/>
              <a:pathLst>
                <a:path w="9985375" h="5532755">
                  <a:moveTo>
                    <a:pt x="9984862" y="0"/>
                  </a:moveTo>
                  <a:lnTo>
                    <a:pt x="0" y="0"/>
                  </a:lnTo>
                  <a:lnTo>
                    <a:pt x="0" y="5532215"/>
                  </a:lnTo>
                  <a:lnTo>
                    <a:pt x="9984862" y="5532215"/>
                  </a:lnTo>
                  <a:lnTo>
                    <a:pt x="99848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80344" y="3627624"/>
              <a:ext cx="9117424" cy="16589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6490" y="3156418"/>
              <a:ext cx="9679771" cy="48216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356" y="2934790"/>
              <a:ext cx="9643200" cy="31381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010" y="4349578"/>
              <a:ext cx="1574475" cy="15563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75017" y="4720200"/>
              <a:ext cx="707817" cy="7292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7068" y="4743923"/>
              <a:ext cx="5586154" cy="6718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507767" y="3688908"/>
              <a:ext cx="649605" cy="405765"/>
            </a:xfrm>
            <a:custGeom>
              <a:avLst/>
              <a:gdLst/>
              <a:ahLst/>
              <a:cxnLst/>
              <a:rect l="l" t="t" r="r" b="b"/>
              <a:pathLst>
                <a:path w="649605" h="405764">
                  <a:moveTo>
                    <a:pt x="48812" y="0"/>
                  </a:moveTo>
                  <a:lnTo>
                    <a:pt x="600382" y="0"/>
                  </a:lnTo>
                  <a:lnTo>
                    <a:pt x="610095" y="37"/>
                  </a:lnTo>
                  <a:lnTo>
                    <a:pt x="646802" y="20164"/>
                  </a:lnTo>
                  <a:lnTo>
                    <a:pt x="649194" y="48812"/>
                  </a:lnTo>
                  <a:lnTo>
                    <a:pt x="649194" y="356791"/>
                  </a:lnTo>
                  <a:lnTo>
                    <a:pt x="637290" y="400205"/>
                  </a:lnTo>
                  <a:lnTo>
                    <a:pt x="600382" y="405603"/>
                  </a:lnTo>
                  <a:lnTo>
                    <a:pt x="48812" y="405603"/>
                  </a:lnTo>
                  <a:lnTo>
                    <a:pt x="5398" y="393699"/>
                  </a:lnTo>
                  <a:lnTo>
                    <a:pt x="0" y="356791"/>
                  </a:lnTo>
                  <a:lnTo>
                    <a:pt x="0" y="48812"/>
                  </a:lnTo>
                  <a:lnTo>
                    <a:pt x="11904" y="5398"/>
                  </a:lnTo>
                  <a:lnTo>
                    <a:pt x="48812" y="0"/>
                  </a:lnTo>
                  <a:close/>
                </a:path>
              </a:pathLst>
            </a:custGeom>
            <a:ln w="52354">
              <a:solidFill>
                <a:srgbClr val="CB29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90971" y="2657773"/>
              <a:ext cx="11170285" cy="1143635"/>
            </a:xfrm>
            <a:custGeom>
              <a:avLst/>
              <a:gdLst/>
              <a:ahLst/>
              <a:cxnLst/>
              <a:rect l="l" t="t" r="r" b="b"/>
              <a:pathLst>
                <a:path w="11170285" h="1143635">
                  <a:moveTo>
                    <a:pt x="0" y="505195"/>
                  </a:moveTo>
                  <a:lnTo>
                    <a:pt x="37466" y="467980"/>
                  </a:lnTo>
                  <a:lnTo>
                    <a:pt x="78888" y="432189"/>
                  </a:lnTo>
                  <a:lnTo>
                    <a:pt x="124265" y="397821"/>
                  </a:lnTo>
                  <a:lnTo>
                    <a:pt x="156713" y="375700"/>
                  </a:lnTo>
                  <a:lnTo>
                    <a:pt x="190919" y="354212"/>
                  </a:lnTo>
                  <a:lnTo>
                    <a:pt x="226883" y="333357"/>
                  </a:lnTo>
                  <a:lnTo>
                    <a:pt x="264605" y="313134"/>
                  </a:lnTo>
                  <a:lnTo>
                    <a:pt x="304084" y="293544"/>
                  </a:lnTo>
                  <a:lnTo>
                    <a:pt x="345321" y="274587"/>
                  </a:lnTo>
                  <a:lnTo>
                    <a:pt x="388316" y="256263"/>
                  </a:lnTo>
                  <a:lnTo>
                    <a:pt x="433069" y="238571"/>
                  </a:lnTo>
                  <a:lnTo>
                    <a:pt x="479580" y="221512"/>
                  </a:lnTo>
                  <a:lnTo>
                    <a:pt x="527848" y="205086"/>
                  </a:lnTo>
                  <a:lnTo>
                    <a:pt x="577874" y="189292"/>
                  </a:lnTo>
                  <a:lnTo>
                    <a:pt x="629658" y="174131"/>
                  </a:lnTo>
                  <a:lnTo>
                    <a:pt x="683200" y="159603"/>
                  </a:lnTo>
                  <a:lnTo>
                    <a:pt x="738499" y="145708"/>
                  </a:lnTo>
                  <a:lnTo>
                    <a:pt x="795557" y="132445"/>
                  </a:lnTo>
                  <a:lnTo>
                    <a:pt x="854372" y="119816"/>
                  </a:lnTo>
                  <a:lnTo>
                    <a:pt x="914945" y="107818"/>
                  </a:lnTo>
                  <a:lnTo>
                    <a:pt x="977275" y="96454"/>
                  </a:lnTo>
                  <a:lnTo>
                    <a:pt x="1041363" y="85722"/>
                  </a:lnTo>
                  <a:lnTo>
                    <a:pt x="1107210" y="75623"/>
                  </a:lnTo>
                  <a:lnTo>
                    <a:pt x="1174814" y="66157"/>
                  </a:lnTo>
                  <a:lnTo>
                    <a:pt x="1244175" y="57324"/>
                  </a:lnTo>
                  <a:lnTo>
                    <a:pt x="1315295" y="49123"/>
                  </a:lnTo>
                  <a:lnTo>
                    <a:pt x="1388172" y="41555"/>
                  </a:lnTo>
                  <a:lnTo>
                    <a:pt x="1462807" y="34619"/>
                  </a:lnTo>
                  <a:lnTo>
                    <a:pt x="1500784" y="31389"/>
                  </a:lnTo>
                  <a:lnTo>
                    <a:pt x="1539200" y="28317"/>
                  </a:lnTo>
                  <a:lnTo>
                    <a:pt x="1578056" y="25403"/>
                  </a:lnTo>
                  <a:lnTo>
                    <a:pt x="1617351" y="22647"/>
                  </a:lnTo>
                  <a:lnTo>
                    <a:pt x="1657085" y="20049"/>
                  </a:lnTo>
                  <a:lnTo>
                    <a:pt x="1697259" y="17610"/>
                  </a:lnTo>
                  <a:lnTo>
                    <a:pt x="1737872" y="15329"/>
                  </a:lnTo>
                  <a:lnTo>
                    <a:pt x="1778925" y="13205"/>
                  </a:lnTo>
                  <a:lnTo>
                    <a:pt x="1820417" y="11240"/>
                  </a:lnTo>
                  <a:lnTo>
                    <a:pt x="1862349" y="9434"/>
                  </a:lnTo>
                  <a:lnTo>
                    <a:pt x="1904720" y="7785"/>
                  </a:lnTo>
                  <a:lnTo>
                    <a:pt x="1947531" y="6295"/>
                  </a:lnTo>
                  <a:lnTo>
                    <a:pt x="1990781" y="4963"/>
                  </a:lnTo>
                  <a:lnTo>
                    <a:pt x="2034470" y="3789"/>
                  </a:lnTo>
                  <a:lnTo>
                    <a:pt x="2078599" y="2773"/>
                  </a:lnTo>
                  <a:lnTo>
                    <a:pt x="2123168" y="1915"/>
                  </a:lnTo>
                  <a:lnTo>
                    <a:pt x="2168175" y="1216"/>
                  </a:lnTo>
                  <a:lnTo>
                    <a:pt x="2213623" y="674"/>
                  </a:lnTo>
                  <a:lnTo>
                    <a:pt x="2259509" y="291"/>
                  </a:lnTo>
                  <a:lnTo>
                    <a:pt x="2305836" y="66"/>
                  </a:lnTo>
                  <a:lnTo>
                    <a:pt x="2352601" y="0"/>
                  </a:lnTo>
                  <a:lnTo>
                    <a:pt x="2399806" y="91"/>
                  </a:lnTo>
                  <a:lnTo>
                    <a:pt x="2447451" y="341"/>
                  </a:lnTo>
                  <a:lnTo>
                    <a:pt x="2495535" y="748"/>
                  </a:lnTo>
                  <a:lnTo>
                    <a:pt x="2544058" y="1314"/>
                  </a:lnTo>
                  <a:lnTo>
                    <a:pt x="2593021" y="2038"/>
                  </a:lnTo>
                  <a:lnTo>
                    <a:pt x="2642423" y="2921"/>
                  </a:lnTo>
                  <a:lnTo>
                    <a:pt x="2692265" y="3961"/>
                  </a:lnTo>
                  <a:lnTo>
                    <a:pt x="2742546" y="5160"/>
                  </a:lnTo>
                  <a:lnTo>
                    <a:pt x="2793266" y="6517"/>
                  </a:lnTo>
                  <a:lnTo>
                    <a:pt x="2844427" y="8032"/>
                  </a:lnTo>
                  <a:lnTo>
                    <a:pt x="2896026" y="9705"/>
                  </a:lnTo>
                  <a:lnTo>
                    <a:pt x="2948065" y="11537"/>
                  </a:lnTo>
                  <a:lnTo>
                    <a:pt x="3000543" y="13526"/>
                  </a:lnTo>
                  <a:lnTo>
                    <a:pt x="3053461" y="15674"/>
                  </a:lnTo>
                  <a:lnTo>
                    <a:pt x="3106818" y="17980"/>
                  </a:lnTo>
                  <a:lnTo>
                    <a:pt x="3160615" y="20444"/>
                  </a:lnTo>
                  <a:lnTo>
                    <a:pt x="3214851" y="23067"/>
                  </a:lnTo>
                  <a:lnTo>
                    <a:pt x="3269527" y="25847"/>
                  </a:lnTo>
                  <a:lnTo>
                    <a:pt x="3324642" y="28786"/>
                  </a:lnTo>
                  <a:lnTo>
                    <a:pt x="3380196" y="31883"/>
                  </a:lnTo>
                  <a:lnTo>
                    <a:pt x="3436190" y="35138"/>
                  </a:lnTo>
                  <a:lnTo>
                    <a:pt x="3492624" y="38551"/>
                  </a:lnTo>
                  <a:lnTo>
                    <a:pt x="3549497" y="42123"/>
                  </a:lnTo>
                  <a:lnTo>
                    <a:pt x="3606809" y="45852"/>
                  </a:lnTo>
                  <a:lnTo>
                    <a:pt x="3664561" y="49740"/>
                  </a:lnTo>
                  <a:lnTo>
                    <a:pt x="3722752" y="53786"/>
                  </a:lnTo>
                  <a:lnTo>
                    <a:pt x="3781382" y="57990"/>
                  </a:lnTo>
                  <a:lnTo>
                    <a:pt x="3840452" y="62353"/>
                  </a:lnTo>
                  <a:lnTo>
                    <a:pt x="3899962" y="66873"/>
                  </a:lnTo>
                  <a:lnTo>
                    <a:pt x="3959911" y="71552"/>
                  </a:lnTo>
                  <a:lnTo>
                    <a:pt x="4020299" y="76389"/>
                  </a:lnTo>
                  <a:lnTo>
                    <a:pt x="4081127" y="81384"/>
                  </a:lnTo>
                  <a:lnTo>
                    <a:pt x="4142394" y="86537"/>
                  </a:lnTo>
                  <a:lnTo>
                    <a:pt x="4204101" y="91848"/>
                  </a:lnTo>
                  <a:lnTo>
                    <a:pt x="4266247" y="97318"/>
                  </a:lnTo>
                  <a:lnTo>
                    <a:pt x="4328833" y="102946"/>
                  </a:lnTo>
                  <a:lnTo>
                    <a:pt x="4391858" y="108732"/>
                  </a:lnTo>
                  <a:lnTo>
                    <a:pt x="4455322" y="114676"/>
                  </a:lnTo>
                  <a:lnTo>
                    <a:pt x="4519226" y="120778"/>
                  </a:lnTo>
                  <a:lnTo>
                    <a:pt x="4583570" y="127039"/>
                  </a:lnTo>
                  <a:lnTo>
                    <a:pt x="4648353" y="133458"/>
                  </a:lnTo>
                  <a:lnTo>
                    <a:pt x="4713575" y="140035"/>
                  </a:lnTo>
                  <a:lnTo>
                    <a:pt x="4779237" y="146770"/>
                  </a:lnTo>
                  <a:lnTo>
                    <a:pt x="4845338" y="153663"/>
                  </a:lnTo>
                  <a:lnTo>
                    <a:pt x="4911878" y="160714"/>
                  </a:lnTo>
                  <a:lnTo>
                    <a:pt x="4978858" y="167924"/>
                  </a:lnTo>
                  <a:lnTo>
                    <a:pt x="5046278" y="175292"/>
                  </a:lnTo>
                  <a:lnTo>
                    <a:pt x="5114137" y="182818"/>
                  </a:lnTo>
                  <a:lnTo>
                    <a:pt x="5182435" y="190502"/>
                  </a:lnTo>
                  <a:lnTo>
                    <a:pt x="5251173" y="198344"/>
                  </a:lnTo>
                  <a:lnTo>
                    <a:pt x="5320350" y="206345"/>
                  </a:lnTo>
                  <a:lnTo>
                    <a:pt x="5389967" y="214504"/>
                  </a:lnTo>
                  <a:lnTo>
                    <a:pt x="5460023" y="222820"/>
                  </a:lnTo>
                  <a:lnTo>
                    <a:pt x="5530519" y="231296"/>
                  </a:lnTo>
                  <a:lnTo>
                    <a:pt x="5601454" y="239929"/>
                  </a:lnTo>
                  <a:lnTo>
                    <a:pt x="5672829" y="248720"/>
                  </a:lnTo>
                  <a:lnTo>
                    <a:pt x="5744642" y="257670"/>
                  </a:lnTo>
                  <a:lnTo>
                    <a:pt x="5816896" y="266778"/>
                  </a:lnTo>
                  <a:lnTo>
                    <a:pt x="5889589" y="276044"/>
                  </a:lnTo>
                  <a:lnTo>
                    <a:pt x="5962721" y="285468"/>
                  </a:lnTo>
                  <a:lnTo>
                    <a:pt x="6036293" y="295050"/>
                  </a:lnTo>
                  <a:lnTo>
                    <a:pt x="6110304" y="304791"/>
                  </a:lnTo>
                  <a:lnTo>
                    <a:pt x="6184755" y="314689"/>
                  </a:lnTo>
                  <a:lnTo>
                    <a:pt x="6259645" y="324746"/>
                  </a:lnTo>
                  <a:lnTo>
                    <a:pt x="6334974" y="334961"/>
                  </a:lnTo>
                  <a:lnTo>
                    <a:pt x="6410743" y="345335"/>
                  </a:lnTo>
                  <a:lnTo>
                    <a:pt x="6486952" y="355866"/>
                  </a:lnTo>
                  <a:lnTo>
                    <a:pt x="6563599" y="366556"/>
                  </a:lnTo>
                  <a:lnTo>
                    <a:pt x="6640687" y="377404"/>
                  </a:lnTo>
                  <a:lnTo>
                    <a:pt x="6718213" y="388410"/>
                  </a:lnTo>
                  <a:lnTo>
                    <a:pt x="6796180" y="399574"/>
                  </a:lnTo>
                  <a:lnTo>
                    <a:pt x="6874585" y="410896"/>
                  </a:lnTo>
                  <a:lnTo>
                    <a:pt x="6953430" y="422377"/>
                  </a:lnTo>
                  <a:lnTo>
                    <a:pt x="7032715" y="434015"/>
                  </a:lnTo>
                  <a:lnTo>
                    <a:pt x="7112439" y="445812"/>
                  </a:lnTo>
                  <a:lnTo>
                    <a:pt x="7192602" y="457767"/>
                  </a:lnTo>
                  <a:lnTo>
                    <a:pt x="7273205" y="469881"/>
                  </a:lnTo>
                  <a:lnTo>
                    <a:pt x="7354247" y="482152"/>
                  </a:lnTo>
                  <a:lnTo>
                    <a:pt x="7435729" y="494582"/>
                  </a:lnTo>
                  <a:lnTo>
                    <a:pt x="7517650" y="507170"/>
                  </a:lnTo>
                  <a:lnTo>
                    <a:pt x="7600011" y="519916"/>
                  </a:lnTo>
                  <a:lnTo>
                    <a:pt x="7682811" y="532820"/>
                  </a:lnTo>
                  <a:lnTo>
                    <a:pt x="7766051" y="545882"/>
                  </a:lnTo>
                  <a:lnTo>
                    <a:pt x="7849730" y="559103"/>
                  </a:lnTo>
                  <a:lnTo>
                    <a:pt x="7933848" y="572481"/>
                  </a:lnTo>
                  <a:lnTo>
                    <a:pt x="8018406" y="586018"/>
                  </a:lnTo>
                  <a:lnTo>
                    <a:pt x="8103403" y="599713"/>
                  </a:lnTo>
                  <a:lnTo>
                    <a:pt x="8188840" y="613567"/>
                  </a:lnTo>
                  <a:lnTo>
                    <a:pt x="8274716" y="627578"/>
                  </a:lnTo>
                  <a:lnTo>
                    <a:pt x="8361032" y="641748"/>
                  </a:lnTo>
                  <a:lnTo>
                    <a:pt x="8447787" y="656076"/>
                  </a:lnTo>
                  <a:lnTo>
                    <a:pt x="8534981" y="670562"/>
                  </a:lnTo>
                  <a:lnTo>
                    <a:pt x="8622615" y="685206"/>
                  </a:lnTo>
                  <a:lnTo>
                    <a:pt x="8710689" y="700008"/>
                  </a:lnTo>
                  <a:lnTo>
                    <a:pt x="8799202" y="714969"/>
                  </a:lnTo>
                  <a:lnTo>
                    <a:pt x="8888154" y="730087"/>
                  </a:lnTo>
                  <a:lnTo>
                    <a:pt x="8977546" y="745364"/>
                  </a:lnTo>
                  <a:lnTo>
                    <a:pt x="9067377" y="760799"/>
                  </a:lnTo>
                  <a:lnTo>
                    <a:pt x="9157648" y="776393"/>
                  </a:lnTo>
                  <a:lnTo>
                    <a:pt x="9248358" y="792144"/>
                  </a:lnTo>
                  <a:lnTo>
                    <a:pt x="9339507" y="808054"/>
                  </a:lnTo>
                  <a:lnTo>
                    <a:pt x="9431096" y="824122"/>
                  </a:lnTo>
                  <a:lnTo>
                    <a:pt x="9523125" y="840348"/>
                  </a:lnTo>
                  <a:lnTo>
                    <a:pt x="9615593" y="856732"/>
                  </a:lnTo>
                  <a:lnTo>
                    <a:pt x="9708500" y="873274"/>
                  </a:lnTo>
                  <a:lnTo>
                    <a:pt x="9801847" y="889975"/>
                  </a:lnTo>
                  <a:lnTo>
                    <a:pt x="9895633" y="906833"/>
                  </a:lnTo>
                  <a:lnTo>
                    <a:pt x="9989858" y="923850"/>
                  </a:lnTo>
                  <a:lnTo>
                    <a:pt x="10084524" y="941025"/>
                  </a:lnTo>
                  <a:lnTo>
                    <a:pt x="10179628" y="958359"/>
                  </a:lnTo>
                  <a:lnTo>
                    <a:pt x="10275172" y="975850"/>
                  </a:lnTo>
                  <a:lnTo>
                    <a:pt x="10371156" y="993500"/>
                  </a:lnTo>
                  <a:lnTo>
                    <a:pt x="10467578" y="1011308"/>
                  </a:lnTo>
                  <a:lnTo>
                    <a:pt x="10564441" y="1029274"/>
                  </a:lnTo>
                  <a:lnTo>
                    <a:pt x="10661743" y="1047398"/>
                  </a:lnTo>
                  <a:lnTo>
                    <a:pt x="10759484" y="1065680"/>
                  </a:lnTo>
                  <a:lnTo>
                    <a:pt x="10857664" y="1084121"/>
                  </a:lnTo>
                  <a:lnTo>
                    <a:pt x="10956285" y="1102720"/>
                  </a:lnTo>
                  <a:lnTo>
                    <a:pt x="11055344" y="1121476"/>
                  </a:lnTo>
                  <a:lnTo>
                    <a:pt x="11154843" y="1140392"/>
                  </a:lnTo>
                  <a:lnTo>
                    <a:pt x="11170277" y="1143339"/>
                  </a:lnTo>
                </a:path>
              </a:pathLst>
            </a:custGeom>
            <a:ln w="31412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332851" y="3730286"/>
              <a:ext cx="149225" cy="135890"/>
            </a:xfrm>
            <a:custGeom>
              <a:avLst/>
              <a:gdLst/>
              <a:ahLst/>
              <a:cxnLst/>
              <a:rect l="l" t="t" r="r" b="b"/>
              <a:pathLst>
                <a:path w="149225" h="135889">
                  <a:moveTo>
                    <a:pt x="25925" y="0"/>
                  </a:moveTo>
                  <a:lnTo>
                    <a:pt x="0" y="135761"/>
                  </a:lnTo>
                  <a:lnTo>
                    <a:pt x="148728" y="93808"/>
                  </a:lnTo>
                  <a:lnTo>
                    <a:pt x="25925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4829" y="6747038"/>
              <a:ext cx="2508885" cy="0"/>
            </a:xfrm>
            <a:custGeom>
              <a:avLst/>
              <a:gdLst/>
              <a:ahLst/>
              <a:cxnLst/>
              <a:rect l="l" t="t" r="r" b="b"/>
              <a:pathLst>
                <a:path w="2508885">
                  <a:moveTo>
                    <a:pt x="0" y="0"/>
                  </a:moveTo>
                  <a:lnTo>
                    <a:pt x="2508578" y="0"/>
                  </a:lnTo>
                </a:path>
              </a:pathLst>
            </a:custGeom>
            <a:ln w="52354">
              <a:solidFill>
                <a:srgbClr val="CB29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970764" y="3127849"/>
              <a:ext cx="215900" cy="405765"/>
            </a:xfrm>
            <a:custGeom>
              <a:avLst/>
              <a:gdLst/>
              <a:ahLst/>
              <a:cxnLst/>
              <a:rect l="l" t="t" r="r" b="b"/>
              <a:pathLst>
                <a:path w="215900" h="405764">
                  <a:moveTo>
                    <a:pt x="107847" y="0"/>
                  </a:moveTo>
                  <a:lnTo>
                    <a:pt x="165910" y="16962"/>
                  </a:lnTo>
                  <a:lnTo>
                    <a:pt x="198733" y="49785"/>
                  </a:lnTo>
                  <a:lnTo>
                    <a:pt x="212951" y="86954"/>
                  </a:lnTo>
                  <a:lnTo>
                    <a:pt x="215594" y="133024"/>
                  </a:lnTo>
                  <a:lnTo>
                    <a:pt x="215695" y="164863"/>
                  </a:lnTo>
                  <a:lnTo>
                    <a:pt x="215695" y="240740"/>
                  </a:lnTo>
                  <a:lnTo>
                    <a:pt x="214882" y="298255"/>
                  </a:lnTo>
                  <a:lnTo>
                    <a:pt x="198733" y="355818"/>
                  </a:lnTo>
                  <a:lnTo>
                    <a:pt x="165910" y="388641"/>
                  </a:lnTo>
                  <a:lnTo>
                    <a:pt x="126575" y="403965"/>
                  </a:lnTo>
                  <a:lnTo>
                    <a:pt x="107847" y="405603"/>
                  </a:lnTo>
                  <a:lnTo>
                    <a:pt x="98439" y="405192"/>
                  </a:lnTo>
                  <a:lnTo>
                    <a:pt x="49785" y="388641"/>
                  </a:lnTo>
                  <a:lnTo>
                    <a:pt x="16962" y="355818"/>
                  </a:lnTo>
                  <a:lnTo>
                    <a:pt x="2743" y="318649"/>
                  </a:lnTo>
                  <a:lnTo>
                    <a:pt x="101" y="272579"/>
                  </a:lnTo>
                  <a:lnTo>
                    <a:pt x="0" y="240740"/>
                  </a:lnTo>
                  <a:lnTo>
                    <a:pt x="0" y="164863"/>
                  </a:lnTo>
                  <a:lnTo>
                    <a:pt x="813" y="107348"/>
                  </a:lnTo>
                  <a:lnTo>
                    <a:pt x="16962" y="49785"/>
                  </a:lnTo>
                  <a:lnTo>
                    <a:pt x="49785" y="16962"/>
                  </a:lnTo>
                  <a:lnTo>
                    <a:pt x="89120" y="1638"/>
                  </a:lnTo>
                  <a:lnTo>
                    <a:pt x="107847" y="0"/>
                  </a:lnTo>
                  <a:close/>
                </a:path>
              </a:pathLst>
            </a:custGeom>
            <a:ln w="52354">
              <a:solidFill>
                <a:srgbClr val="9919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682784" y="3106907"/>
              <a:ext cx="215900" cy="405765"/>
            </a:xfrm>
            <a:custGeom>
              <a:avLst/>
              <a:gdLst/>
              <a:ahLst/>
              <a:cxnLst/>
              <a:rect l="l" t="t" r="r" b="b"/>
              <a:pathLst>
                <a:path w="215900" h="405764">
                  <a:moveTo>
                    <a:pt x="107847" y="0"/>
                  </a:moveTo>
                  <a:lnTo>
                    <a:pt x="165910" y="16962"/>
                  </a:lnTo>
                  <a:lnTo>
                    <a:pt x="198733" y="49785"/>
                  </a:lnTo>
                  <a:lnTo>
                    <a:pt x="212951" y="86954"/>
                  </a:lnTo>
                  <a:lnTo>
                    <a:pt x="215594" y="133024"/>
                  </a:lnTo>
                  <a:lnTo>
                    <a:pt x="215695" y="164863"/>
                  </a:lnTo>
                  <a:lnTo>
                    <a:pt x="215695" y="240740"/>
                  </a:lnTo>
                  <a:lnTo>
                    <a:pt x="214882" y="298255"/>
                  </a:lnTo>
                  <a:lnTo>
                    <a:pt x="198733" y="355818"/>
                  </a:lnTo>
                  <a:lnTo>
                    <a:pt x="165910" y="388641"/>
                  </a:lnTo>
                  <a:lnTo>
                    <a:pt x="126575" y="403965"/>
                  </a:lnTo>
                  <a:lnTo>
                    <a:pt x="107847" y="405603"/>
                  </a:lnTo>
                  <a:lnTo>
                    <a:pt x="98439" y="405192"/>
                  </a:lnTo>
                  <a:lnTo>
                    <a:pt x="49785" y="388641"/>
                  </a:lnTo>
                  <a:lnTo>
                    <a:pt x="16962" y="355818"/>
                  </a:lnTo>
                  <a:lnTo>
                    <a:pt x="2743" y="318649"/>
                  </a:lnTo>
                  <a:lnTo>
                    <a:pt x="101" y="272579"/>
                  </a:lnTo>
                  <a:lnTo>
                    <a:pt x="0" y="240740"/>
                  </a:lnTo>
                  <a:lnTo>
                    <a:pt x="0" y="164863"/>
                  </a:lnTo>
                  <a:lnTo>
                    <a:pt x="813" y="107348"/>
                  </a:lnTo>
                  <a:lnTo>
                    <a:pt x="16962" y="49785"/>
                  </a:lnTo>
                  <a:lnTo>
                    <a:pt x="49785" y="16962"/>
                  </a:lnTo>
                  <a:lnTo>
                    <a:pt x="89120" y="1638"/>
                  </a:lnTo>
                  <a:lnTo>
                    <a:pt x="107847" y="0"/>
                  </a:lnTo>
                  <a:close/>
                </a:path>
              </a:pathLst>
            </a:custGeom>
            <a:ln w="52354">
              <a:solidFill>
                <a:srgbClr val="9919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90195" y="3106907"/>
              <a:ext cx="215900" cy="405765"/>
            </a:xfrm>
            <a:custGeom>
              <a:avLst/>
              <a:gdLst/>
              <a:ahLst/>
              <a:cxnLst/>
              <a:rect l="l" t="t" r="r" b="b"/>
              <a:pathLst>
                <a:path w="215900" h="405764">
                  <a:moveTo>
                    <a:pt x="107847" y="0"/>
                  </a:moveTo>
                  <a:lnTo>
                    <a:pt x="165910" y="16962"/>
                  </a:lnTo>
                  <a:lnTo>
                    <a:pt x="198733" y="49785"/>
                  </a:lnTo>
                  <a:lnTo>
                    <a:pt x="212951" y="86954"/>
                  </a:lnTo>
                  <a:lnTo>
                    <a:pt x="215594" y="133024"/>
                  </a:lnTo>
                  <a:lnTo>
                    <a:pt x="215695" y="164863"/>
                  </a:lnTo>
                  <a:lnTo>
                    <a:pt x="215695" y="240740"/>
                  </a:lnTo>
                  <a:lnTo>
                    <a:pt x="214882" y="298255"/>
                  </a:lnTo>
                  <a:lnTo>
                    <a:pt x="198733" y="355818"/>
                  </a:lnTo>
                  <a:lnTo>
                    <a:pt x="165910" y="388641"/>
                  </a:lnTo>
                  <a:lnTo>
                    <a:pt x="126575" y="403965"/>
                  </a:lnTo>
                  <a:lnTo>
                    <a:pt x="107847" y="405603"/>
                  </a:lnTo>
                  <a:lnTo>
                    <a:pt x="98439" y="405192"/>
                  </a:lnTo>
                  <a:lnTo>
                    <a:pt x="49785" y="388641"/>
                  </a:lnTo>
                  <a:lnTo>
                    <a:pt x="16962" y="355818"/>
                  </a:lnTo>
                  <a:lnTo>
                    <a:pt x="2743" y="318649"/>
                  </a:lnTo>
                  <a:lnTo>
                    <a:pt x="101" y="272579"/>
                  </a:lnTo>
                  <a:lnTo>
                    <a:pt x="0" y="240740"/>
                  </a:lnTo>
                  <a:lnTo>
                    <a:pt x="0" y="164863"/>
                  </a:lnTo>
                  <a:lnTo>
                    <a:pt x="813" y="107348"/>
                  </a:lnTo>
                  <a:lnTo>
                    <a:pt x="16962" y="49785"/>
                  </a:lnTo>
                  <a:lnTo>
                    <a:pt x="49785" y="16962"/>
                  </a:lnTo>
                  <a:lnTo>
                    <a:pt x="89120" y="1638"/>
                  </a:lnTo>
                  <a:lnTo>
                    <a:pt x="107847" y="0"/>
                  </a:lnTo>
                  <a:close/>
                </a:path>
              </a:pathLst>
            </a:custGeom>
            <a:ln w="52354">
              <a:solidFill>
                <a:srgbClr val="9919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46369" y="3106907"/>
              <a:ext cx="215900" cy="405765"/>
            </a:xfrm>
            <a:custGeom>
              <a:avLst/>
              <a:gdLst/>
              <a:ahLst/>
              <a:cxnLst/>
              <a:rect l="l" t="t" r="r" b="b"/>
              <a:pathLst>
                <a:path w="215900" h="405764">
                  <a:moveTo>
                    <a:pt x="107847" y="0"/>
                  </a:moveTo>
                  <a:lnTo>
                    <a:pt x="165910" y="16962"/>
                  </a:lnTo>
                  <a:lnTo>
                    <a:pt x="198733" y="49785"/>
                  </a:lnTo>
                  <a:lnTo>
                    <a:pt x="212951" y="86954"/>
                  </a:lnTo>
                  <a:lnTo>
                    <a:pt x="215594" y="133024"/>
                  </a:lnTo>
                  <a:lnTo>
                    <a:pt x="215695" y="164863"/>
                  </a:lnTo>
                  <a:lnTo>
                    <a:pt x="215695" y="240740"/>
                  </a:lnTo>
                  <a:lnTo>
                    <a:pt x="214882" y="298255"/>
                  </a:lnTo>
                  <a:lnTo>
                    <a:pt x="198733" y="355818"/>
                  </a:lnTo>
                  <a:lnTo>
                    <a:pt x="165910" y="388641"/>
                  </a:lnTo>
                  <a:lnTo>
                    <a:pt x="126575" y="403965"/>
                  </a:lnTo>
                  <a:lnTo>
                    <a:pt x="107847" y="405603"/>
                  </a:lnTo>
                  <a:lnTo>
                    <a:pt x="98439" y="405192"/>
                  </a:lnTo>
                  <a:lnTo>
                    <a:pt x="49785" y="388641"/>
                  </a:lnTo>
                  <a:lnTo>
                    <a:pt x="16962" y="355818"/>
                  </a:lnTo>
                  <a:lnTo>
                    <a:pt x="2743" y="318649"/>
                  </a:lnTo>
                  <a:lnTo>
                    <a:pt x="101" y="272579"/>
                  </a:lnTo>
                  <a:lnTo>
                    <a:pt x="0" y="240740"/>
                  </a:lnTo>
                  <a:lnTo>
                    <a:pt x="0" y="164863"/>
                  </a:lnTo>
                  <a:lnTo>
                    <a:pt x="813" y="107348"/>
                  </a:lnTo>
                  <a:lnTo>
                    <a:pt x="16962" y="49785"/>
                  </a:lnTo>
                  <a:lnTo>
                    <a:pt x="49785" y="16962"/>
                  </a:lnTo>
                  <a:lnTo>
                    <a:pt x="89120" y="1638"/>
                  </a:lnTo>
                  <a:lnTo>
                    <a:pt x="107847" y="0"/>
                  </a:lnTo>
                  <a:close/>
                </a:path>
              </a:pathLst>
            </a:custGeom>
            <a:ln w="52354">
              <a:solidFill>
                <a:srgbClr val="9919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780318" y="3106907"/>
              <a:ext cx="215900" cy="405765"/>
            </a:xfrm>
            <a:custGeom>
              <a:avLst/>
              <a:gdLst/>
              <a:ahLst/>
              <a:cxnLst/>
              <a:rect l="l" t="t" r="r" b="b"/>
              <a:pathLst>
                <a:path w="215900" h="405764">
                  <a:moveTo>
                    <a:pt x="107847" y="0"/>
                  </a:moveTo>
                  <a:lnTo>
                    <a:pt x="165910" y="16962"/>
                  </a:lnTo>
                  <a:lnTo>
                    <a:pt x="198733" y="49785"/>
                  </a:lnTo>
                  <a:lnTo>
                    <a:pt x="212951" y="86954"/>
                  </a:lnTo>
                  <a:lnTo>
                    <a:pt x="215594" y="133024"/>
                  </a:lnTo>
                  <a:lnTo>
                    <a:pt x="215695" y="164863"/>
                  </a:lnTo>
                  <a:lnTo>
                    <a:pt x="215695" y="240740"/>
                  </a:lnTo>
                  <a:lnTo>
                    <a:pt x="214882" y="298255"/>
                  </a:lnTo>
                  <a:lnTo>
                    <a:pt x="198733" y="355818"/>
                  </a:lnTo>
                  <a:lnTo>
                    <a:pt x="165910" y="388641"/>
                  </a:lnTo>
                  <a:lnTo>
                    <a:pt x="126575" y="403965"/>
                  </a:lnTo>
                  <a:lnTo>
                    <a:pt x="107847" y="405603"/>
                  </a:lnTo>
                  <a:lnTo>
                    <a:pt x="98439" y="405192"/>
                  </a:lnTo>
                  <a:lnTo>
                    <a:pt x="49785" y="388641"/>
                  </a:lnTo>
                  <a:lnTo>
                    <a:pt x="16962" y="355818"/>
                  </a:lnTo>
                  <a:lnTo>
                    <a:pt x="2743" y="318649"/>
                  </a:lnTo>
                  <a:lnTo>
                    <a:pt x="101" y="272579"/>
                  </a:lnTo>
                  <a:lnTo>
                    <a:pt x="0" y="240740"/>
                  </a:lnTo>
                  <a:lnTo>
                    <a:pt x="0" y="164863"/>
                  </a:lnTo>
                  <a:lnTo>
                    <a:pt x="813" y="107348"/>
                  </a:lnTo>
                  <a:lnTo>
                    <a:pt x="16962" y="49785"/>
                  </a:lnTo>
                  <a:lnTo>
                    <a:pt x="49785" y="16962"/>
                  </a:lnTo>
                  <a:lnTo>
                    <a:pt x="89120" y="1638"/>
                  </a:lnTo>
                  <a:lnTo>
                    <a:pt x="107847" y="0"/>
                  </a:lnTo>
                  <a:close/>
                </a:path>
              </a:pathLst>
            </a:custGeom>
            <a:ln w="52354">
              <a:solidFill>
                <a:srgbClr val="9919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20426" y="3106907"/>
              <a:ext cx="215900" cy="405765"/>
            </a:xfrm>
            <a:custGeom>
              <a:avLst/>
              <a:gdLst/>
              <a:ahLst/>
              <a:cxnLst/>
              <a:rect l="l" t="t" r="r" b="b"/>
              <a:pathLst>
                <a:path w="215900" h="405764">
                  <a:moveTo>
                    <a:pt x="107847" y="0"/>
                  </a:moveTo>
                  <a:lnTo>
                    <a:pt x="165910" y="16962"/>
                  </a:lnTo>
                  <a:lnTo>
                    <a:pt x="198733" y="49785"/>
                  </a:lnTo>
                  <a:lnTo>
                    <a:pt x="212951" y="86954"/>
                  </a:lnTo>
                  <a:lnTo>
                    <a:pt x="215594" y="133024"/>
                  </a:lnTo>
                  <a:lnTo>
                    <a:pt x="215695" y="164863"/>
                  </a:lnTo>
                  <a:lnTo>
                    <a:pt x="215695" y="240740"/>
                  </a:lnTo>
                  <a:lnTo>
                    <a:pt x="214882" y="298255"/>
                  </a:lnTo>
                  <a:lnTo>
                    <a:pt x="198733" y="355818"/>
                  </a:lnTo>
                  <a:lnTo>
                    <a:pt x="165910" y="388641"/>
                  </a:lnTo>
                  <a:lnTo>
                    <a:pt x="126575" y="403965"/>
                  </a:lnTo>
                  <a:lnTo>
                    <a:pt x="107847" y="405603"/>
                  </a:lnTo>
                  <a:lnTo>
                    <a:pt x="98439" y="405192"/>
                  </a:lnTo>
                  <a:lnTo>
                    <a:pt x="49785" y="388641"/>
                  </a:lnTo>
                  <a:lnTo>
                    <a:pt x="16962" y="355818"/>
                  </a:lnTo>
                  <a:lnTo>
                    <a:pt x="2743" y="318649"/>
                  </a:lnTo>
                  <a:lnTo>
                    <a:pt x="101" y="272579"/>
                  </a:lnTo>
                  <a:lnTo>
                    <a:pt x="0" y="240740"/>
                  </a:lnTo>
                  <a:lnTo>
                    <a:pt x="0" y="164863"/>
                  </a:lnTo>
                  <a:lnTo>
                    <a:pt x="813" y="107348"/>
                  </a:lnTo>
                  <a:lnTo>
                    <a:pt x="16962" y="49785"/>
                  </a:lnTo>
                  <a:lnTo>
                    <a:pt x="49785" y="16962"/>
                  </a:lnTo>
                  <a:lnTo>
                    <a:pt x="89120" y="1638"/>
                  </a:lnTo>
                  <a:lnTo>
                    <a:pt x="107847" y="0"/>
                  </a:lnTo>
                  <a:close/>
                </a:path>
              </a:pathLst>
            </a:custGeom>
            <a:ln w="52354">
              <a:solidFill>
                <a:srgbClr val="9919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149501" y="3106907"/>
              <a:ext cx="215900" cy="405765"/>
            </a:xfrm>
            <a:custGeom>
              <a:avLst/>
              <a:gdLst/>
              <a:ahLst/>
              <a:cxnLst/>
              <a:rect l="l" t="t" r="r" b="b"/>
              <a:pathLst>
                <a:path w="215900" h="405764">
                  <a:moveTo>
                    <a:pt x="107847" y="0"/>
                  </a:moveTo>
                  <a:lnTo>
                    <a:pt x="165910" y="16962"/>
                  </a:lnTo>
                  <a:lnTo>
                    <a:pt x="198733" y="49785"/>
                  </a:lnTo>
                  <a:lnTo>
                    <a:pt x="212951" y="86954"/>
                  </a:lnTo>
                  <a:lnTo>
                    <a:pt x="215594" y="133024"/>
                  </a:lnTo>
                  <a:lnTo>
                    <a:pt x="215695" y="164863"/>
                  </a:lnTo>
                  <a:lnTo>
                    <a:pt x="215695" y="240740"/>
                  </a:lnTo>
                  <a:lnTo>
                    <a:pt x="214882" y="298255"/>
                  </a:lnTo>
                  <a:lnTo>
                    <a:pt x="198733" y="355818"/>
                  </a:lnTo>
                  <a:lnTo>
                    <a:pt x="165910" y="388641"/>
                  </a:lnTo>
                  <a:lnTo>
                    <a:pt x="126575" y="403965"/>
                  </a:lnTo>
                  <a:lnTo>
                    <a:pt x="107847" y="405603"/>
                  </a:lnTo>
                  <a:lnTo>
                    <a:pt x="98439" y="405192"/>
                  </a:lnTo>
                  <a:lnTo>
                    <a:pt x="49785" y="388641"/>
                  </a:lnTo>
                  <a:lnTo>
                    <a:pt x="16962" y="355818"/>
                  </a:lnTo>
                  <a:lnTo>
                    <a:pt x="2743" y="318649"/>
                  </a:lnTo>
                  <a:lnTo>
                    <a:pt x="101" y="272579"/>
                  </a:lnTo>
                  <a:lnTo>
                    <a:pt x="0" y="240740"/>
                  </a:lnTo>
                  <a:lnTo>
                    <a:pt x="0" y="164863"/>
                  </a:lnTo>
                  <a:lnTo>
                    <a:pt x="813" y="107348"/>
                  </a:lnTo>
                  <a:lnTo>
                    <a:pt x="16962" y="49785"/>
                  </a:lnTo>
                  <a:lnTo>
                    <a:pt x="49785" y="16962"/>
                  </a:lnTo>
                  <a:lnTo>
                    <a:pt x="89120" y="1638"/>
                  </a:lnTo>
                  <a:lnTo>
                    <a:pt x="107847" y="0"/>
                  </a:lnTo>
                  <a:close/>
                </a:path>
              </a:pathLst>
            </a:custGeom>
            <a:ln w="52354">
              <a:solidFill>
                <a:srgbClr val="9919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77853" y="3106907"/>
              <a:ext cx="215900" cy="405765"/>
            </a:xfrm>
            <a:custGeom>
              <a:avLst/>
              <a:gdLst/>
              <a:ahLst/>
              <a:cxnLst/>
              <a:rect l="l" t="t" r="r" b="b"/>
              <a:pathLst>
                <a:path w="215900" h="405764">
                  <a:moveTo>
                    <a:pt x="107847" y="0"/>
                  </a:moveTo>
                  <a:lnTo>
                    <a:pt x="165910" y="16962"/>
                  </a:lnTo>
                  <a:lnTo>
                    <a:pt x="198733" y="49785"/>
                  </a:lnTo>
                  <a:lnTo>
                    <a:pt x="212951" y="86954"/>
                  </a:lnTo>
                  <a:lnTo>
                    <a:pt x="215594" y="133024"/>
                  </a:lnTo>
                  <a:lnTo>
                    <a:pt x="215695" y="164863"/>
                  </a:lnTo>
                  <a:lnTo>
                    <a:pt x="215695" y="240740"/>
                  </a:lnTo>
                  <a:lnTo>
                    <a:pt x="214882" y="298255"/>
                  </a:lnTo>
                  <a:lnTo>
                    <a:pt x="198733" y="355818"/>
                  </a:lnTo>
                  <a:lnTo>
                    <a:pt x="165910" y="388641"/>
                  </a:lnTo>
                  <a:lnTo>
                    <a:pt x="126575" y="403965"/>
                  </a:lnTo>
                  <a:lnTo>
                    <a:pt x="107847" y="405603"/>
                  </a:lnTo>
                  <a:lnTo>
                    <a:pt x="98439" y="405192"/>
                  </a:lnTo>
                  <a:lnTo>
                    <a:pt x="49785" y="388641"/>
                  </a:lnTo>
                  <a:lnTo>
                    <a:pt x="16962" y="355818"/>
                  </a:lnTo>
                  <a:lnTo>
                    <a:pt x="2743" y="318649"/>
                  </a:lnTo>
                  <a:lnTo>
                    <a:pt x="101" y="272579"/>
                  </a:lnTo>
                  <a:lnTo>
                    <a:pt x="0" y="240740"/>
                  </a:lnTo>
                  <a:lnTo>
                    <a:pt x="0" y="164863"/>
                  </a:lnTo>
                  <a:lnTo>
                    <a:pt x="813" y="107348"/>
                  </a:lnTo>
                  <a:lnTo>
                    <a:pt x="16962" y="49785"/>
                  </a:lnTo>
                  <a:lnTo>
                    <a:pt x="49785" y="16962"/>
                  </a:lnTo>
                  <a:lnTo>
                    <a:pt x="89120" y="1638"/>
                  </a:lnTo>
                  <a:lnTo>
                    <a:pt x="107847" y="0"/>
                  </a:lnTo>
                  <a:close/>
                </a:path>
              </a:pathLst>
            </a:custGeom>
            <a:ln w="52354">
              <a:solidFill>
                <a:srgbClr val="9919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523558" y="3106907"/>
              <a:ext cx="215900" cy="405765"/>
            </a:xfrm>
            <a:custGeom>
              <a:avLst/>
              <a:gdLst/>
              <a:ahLst/>
              <a:cxnLst/>
              <a:rect l="l" t="t" r="r" b="b"/>
              <a:pathLst>
                <a:path w="215900" h="405764">
                  <a:moveTo>
                    <a:pt x="107847" y="0"/>
                  </a:moveTo>
                  <a:lnTo>
                    <a:pt x="165910" y="16962"/>
                  </a:lnTo>
                  <a:lnTo>
                    <a:pt x="198733" y="49785"/>
                  </a:lnTo>
                  <a:lnTo>
                    <a:pt x="212951" y="86954"/>
                  </a:lnTo>
                  <a:lnTo>
                    <a:pt x="215594" y="133024"/>
                  </a:lnTo>
                  <a:lnTo>
                    <a:pt x="215695" y="164863"/>
                  </a:lnTo>
                  <a:lnTo>
                    <a:pt x="215695" y="240740"/>
                  </a:lnTo>
                  <a:lnTo>
                    <a:pt x="214882" y="298255"/>
                  </a:lnTo>
                  <a:lnTo>
                    <a:pt x="198733" y="355818"/>
                  </a:lnTo>
                  <a:lnTo>
                    <a:pt x="165910" y="388641"/>
                  </a:lnTo>
                  <a:lnTo>
                    <a:pt x="126575" y="403965"/>
                  </a:lnTo>
                  <a:lnTo>
                    <a:pt x="107847" y="405603"/>
                  </a:lnTo>
                  <a:lnTo>
                    <a:pt x="98439" y="405192"/>
                  </a:lnTo>
                  <a:lnTo>
                    <a:pt x="49785" y="388641"/>
                  </a:lnTo>
                  <a:lnTo>
                    <a:pt x="16962" y="355818"/>
                  </a:lnTo>
                  <a:lnTo>
                    <a:pt x="2743" y="318649"/>
                  </a:lnTo>
                  <a:lnTo>
                    <a:pt x="101" y="272579"/>
                  </a:lnTo>
                  <a:lnTo>
                    <a:pt x="0" y="240740"/>
                  </a:lnTo>
                  <a:lnTo>
                    <a:pt x="0" y="164863"/>
                  </a:lnTo>
                  <a:lnTo>
                    <a:pt x="813" y="107348"/>
                  </a:lnTo>
                  <a:lnTo>
                    <a:pt x="16962" y="49785"/>
                  </a:lnTo>
                  <a:lnTo>
                    <a:pt x="49785" y="16962"/>
                  </a:lnTo>
                  <a:lnTo>
                    <a:pt x="89120" y="1638"/>
                  </a:lnTo>
                  <a:lnTo>
                    <a:pt x="107847" y="0"/>
                  </a:lnTo>
                  <a:close/>
                </a:path>
              </a:pathLst>
            </a:custGeom>
            <a:ln w="52354">
              <a:solidFill>
                <a:srgbClr val="9919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47035" y="3106907"/>
              <a:ext cx="215900" cy="405765"/>
            </a:xfrm>
            <a:custGeom>
              <a:avLst/>
              <a:gdLst/>
              <a:ahLst/>
              <a:cxnLst/>
              <a:rect l="l" t="t" r="r" b="b"/>
              <a:pathLst>
                <a:path w="215900" h="405764">
                  <a:moveTo>
                    <a:pt x="107847" y="0"/>
                  </a:moveTo>
                  <a:lnTo>
                    <a:pt x="165910" y="16962"/>
                  </a:lnTo>
                  <a:lnTo>
                    <a:pt x="198733" y="49785"/>
                  </a:lnTo>
                  <a:lnTo>
                    <a:pt x="212951" y="86954"/>
                  </a:lnTo>
                  <a:lnTo>
                    <a:pt x="215594" y="133024"/>
                  </a:lnTo>
                  <a:lnTo>
                    <a:pt x="215695" y="164863"/>
                  </a:lnTo>
                  <a:lnTo>
                    <a:pt x="215695" y="240740"/>
                  </a:lnTo>
                  <a:lnTo>
                    <a:pt x="214882" y="298255"/>
                  </a:lnTo>
                  <a:lnTo>
                    <a:pt x="198733" y="355818"/>
                  </a:lnTo>
                  <a:lnTo>
                    <a:pt x="165910" y="388641"/>
                  </a:lnTo>
                  <a:lnTo>
                    <a:pt x="126575" y="403965"/>
                  </a:lnTo>
                  <a:lnTo>
                    <a:pt x="107847" y="405603"/>
                  </a:lnTo>
                  <a:lnTo>
                    <a:pt x="98439" y="405192"/>
                  </a:lnTo>
                  <a:lnTo>
                    <a:pt x="49785" y="388641"/>
                  </a:lnTo>
                  <a:lnTo>
                    <a:pt x="16962" y="355818"/>
                  </a:lnTo>
                  <a:lnTo>
                    <a:pt x="2743" y="318649"/>
                  </a:lnTo>
                  <a:lnTo>
                    <a:pt x="101" y="272579"/>
                  </a:lnTo>
                  <a:lnTo>
                    <a:pt x="0" y="240740"/>
                  </a:lnTo>
                  <a:lnTo>
                    <a:pt x="0" y="164863"/>
                  </a:lnTo>
                  <a:lnTo>
                    <a:pt x="813" y="107348"/>
                  </a:lnTo>
                  <a:lnTo>
                    <a:pt x="16962" y="49785"/>
                  </a:lnTo>
                  <a:lnTo>
                    <a:pt x="49785" y="16962"/>
                  </a:lnTo>
                  <a:lnTo>
                    <a:pt x="89120" y="1638"/>
                  </a:lnTo>
                  <a:lnTo>
                    <a:pt x="107847" y="0"/>
                  </a:lnTo>
                  <a:close/>
                </a:path>
              </a:pathLst>
            </a:custGeom>
            <a:ln w="52354">
              <a:solidFill>
                <a:srgbClr val="9919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16079" y="3330651"/>
              <a:ext cx="826135" cy="0"/>
            </a:xfrm>
            <a:custGeom>
              <a:avLst/>
              <a:gdLst/>
              <a:ahLst/>
              <a:cxnLst/>
              <a:rect l="l" t="t" r="r" b="b"/>
              <a:pathLst>
                <a:path w="826135">
                  <a:moveTo>
                    <a:pt x="0" y="0"/>
                  </a:moveTo>
                  <a:lnTo>
                    <a:pt x="825678" y="0"/>
                  </a:lnTo>
                </a:path>
              </a:pathLst>
            </a:custGeom>
            <a:ln w="52354">
              <a:solidFill>
                <a:srgbClr val="CB29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5472" y="3623836"/>
              <a:ext cx="1308100" cy="0"/>
            </a:xfrm>
            <a:custGeom>
              <a:avLst/>
              <a:gdLst/>
              <a:ahLst/>
              <a:cxnLst/>
              <a:rect l="l" t="t" r="r" b="b"/>
              <a:pathLst>
                <a:path w="1308100">
                  <a:moveTo>
                    <a:pt x="0" y="0"/>
                  </a:moveTo>
                  <a:lnTo>
                    <a:pt x="1307970" y="0"/>
                  </a:lnTo>
                </a:path>
              </a:pathLst>
            </a:custGeom>
            <a:ln w="52354">
              <a:solidFill>
                <a:srgbClr val="CB29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112097" y="3688908"/>
              <a:ext cx="1872614" cy="405765"/>
            </a:xfrm>
            <a:custGeom>
              <a:avLst/>
              <a:gdLst/>
              <a:ahLst/>
              <a:cxnLst/>
              <a:rect l="l" t="t" r="r" b="b"/>
              <a:pathLst>
                <a:path w="1872615" h="405764">
                  <a:moveTo>
                    <a:pt x="48812" y="0"/>
                  </a:moveTo>
                  <a:lnTo>
                    <a:pt x="1823763" y="0"/>
                  </a:lnTo>
                  <a:lnTo>
                    <a:pt x="1833476" y="37"/>
                  </a:lnTo>
                  <a:lnTo>
                    <a:pt x="1870183" y="20164"/>
                  </a:lnTo>
                  <a:lnTo>
                    <a:pt x="1872576" y="48812"/>
                  </a:lnTo>
                  <a:lnTo>
                    <a:pt x="1872576" y="356791"/>
                  </a:lnTo>
                  <a:lnTo>
                    <a:pt x="1860671" y="400205"/>
                  </a:lnTo>
                  <a:lnTo>
                    <a:pt x="1823763" y="405603"/>
                  </a:lnTo>
                  <a:lnTo>
                    <a:pt x="48812" y="405603"/>
                  </a:lnTo>
                  <a:lnTo>
                    <a:pt x="5398" y="393699"/>
                  </a:lnTo>
                  <a:lnTo>
                    <a:pt x="0" y="356791"/>
                  </a:lnTo>
                  <a:lnTo>
                    <a:pt x="0" y="48812"/>
                  </a:lnTo>
                  <a:lnTo>
                    <a:pt x="11904" y="5398"/>
                  </a:lnTo>
                  <a:lnTo>
                    <a:pt x="48812" y="0"/>
                  </a:lnTo>
                  <a:close/>
                </a:path>
              </a:pathLst>
            </a:custGeom>
            <a:ln w="52354">
              <a:solidFill>
                <a:srgbClr val="CB29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547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sz="8900" dirty="0"/>
              <a:t>Equation</a:t>
            </a:r>
            <a:r>
              <a:rPr sz="8900" spc="-620" dirty="0"/>
              <a:t> </a:t>
            </a:r>
            <a:r>
              <a:rPr sz="8900" spc="-600" dirty="0"/>
              <a:t>1:</a:t>
            </a:r>
            <a:r>
              <a:rPr sz="8900" spc="-620" dirty="0"/>
              <a:t> </a:t>
            </a:r>
            <a:r>
              <a:rPr sz="8900" spc="440" dirty="0"/>
              <a:t>The</a:t>
            </a:r>
            <a:r>
              <a:rPr sz="8900" spc="-615" dirty="0"/>
              <a:t> </a:t>
            </a:r>
            <a:r>
              <a:rPr sz="8900" spc="195" dirty="0"/>
              <a:t>Position</a:t>
            </a:r>
            <a:r>
              <a:rPr sz="8900" spc="-620" dirty="0"/>
              <a:t> </a:t>
            </a:r>
            <a:r>
              <a:rPr sz="8900" spc="-30" dirty="0"/>
              <a:t>Embedding</a:t>
            </a:r>
            <a:endParaRPr sz="8900"/>
          </a:p>
        </p:txBody>
      </p:sp>
      <p:grpSp>
        <p:nvGrpSpPr>
          <p:cNvPr id="28" name="object 28"/>
          <p:cNvGrpSpPr/>
          <p:nvPr/>
        </p:nvGrpSpPr>
        <p:grpSpPr>
          <a:xfrm>
            <a:off x="10384263" y="5537084"/>
            <a:ext cx="9452610" cy="2866390"/>
            <a:chOff x="10384263" y="5537084"/>
            <a:chExt cx="9452610" cy="2866390"/>
          </a:xfrm>
        </p:grpSpPr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90847" y="5537084"/>
              <a:ext cx="9145657" cy="1149577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691758" y="5596043"/>
              <a:ext cx="8341995" cy="280670"/>
            </a:xfrm>
            <a:custGeom>
              <a:avLst/>
              <a:gdLst/>
              <a:ahLst/>
              <a:cxnLst/>
              <a:rect l="l" t="t" r="r" b="b"/>
              <a:pathLst>
                <a:path w="8341994" h="280670">
                  <a:moveTo>
                    <a:pt x="214501" y="0"/>
                  </a:moveTo>
                  <a:lnTo>
                    <a:pt x="8127253" y="0"/>
                  </a:lnTo>
                  <a:lnTo>
                    <a:pt x="8168677" y="132"/>
                  </a:lnTo>
                  <a:lnTo>
                    <a:pt x="8228619" y="3570"/>
                  </a:lnTo>
                  <a:lnTo>
                    <a:pt x="8276979" y="22070"/>
                  </a:lnTo>
                  <a:lnTo>
                    <a:pt x="8319684" y="64775"/>
                  </a:lnTo>
                  <a:lnTo>
                    <a:pt x="8336976" y="104013"/>
                  </a:lnTo>
                  <a:lnTo>
                    <a:pt x="8341754" y="140319"/>
                  </a:lnTo>
                  <a:lnTo>
                    <a:pt x="8341219" y="152560"/>
                  </a:lnTo>
                  <a:lnTo>
                    <a:pt x="8319684" y="215863"/>
                  </a:lnTo>
                  <a:lnTo>
                    <a:pt x="8276979" y="258569"/>
                  </a:lnTo>
                  <a:lnTo>
                    <a:pt x="8228619" y="277069"/>
                  </a:lnTo>
                  <a:lnTo>
                    <a:pt x="8168677" y="280506"/>
                  </a:lnTo>
                  <a:lnTo>
                    <a:pt x="8127253" y="280639"/>
                  </a:lnTo>
                  <a:lnTo>
                    <a:pt x="214501" y="280639"/>
                  </a:lnTo>
                  <a:lnTo>
                    <a:pt x="173076" y="280506"/>
                  </a:lnTo>
                  <a:lnTo>
                    <a:pt x="113135" y="277069"/>
                  </a:lnTo>
                  <a:lnTo>
                    <a:pt x="64775" y="258569"/>
                  </a:lnTo>
                  <a:lnTo>
                    <a:pt x="22070" y="215863"/>
                  </a:lnTo>
                  <a:lnTo>
                    <a:pt x="4778" y="176625"/>
                  </a:lnTo>
                  <a:lnTo>
                    <a:pt x="0" y="140319"/>
                  </a:lnTo>
                  <a:lnTo>
                    <a:pt x="534" y="128078"/>
                  </a:lnTo>
                  <a:lnTo>
                    <a:pt x="22070" y="64775"/>
                  </a:lnTo>
                  <a:lnTo>
                    <a:pt x="64775" y="22070"/>
                  </a:lnTo>
                  <a:lnTo>
                    <a:pt x="113135" y="3570"/>
                  </a:lnTo>
                  <a:lnTo>
                    <a:pt x="173076" y="132"/>
                  </a:lnTo>
                  <a:lnTo>
                    <a:pt x="214501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399969" y="6135840"/>
              <a:ext cx="349250" cy="2252345"/>
            </a:xfrm>
            <a:custGeom>
              <a:avLst/>
              <a:gdLst/>
              <a:ahLst/>
              <a:cxnLst/>
              <a:rect l="l" t="t" r="r" b="b"/>
              <a:pathLst>
                <a:path w="349250" h="2252345">
                  <a:moveTo>
                    <a:pt x="0" y="2251863"/>
                  </a:moveTo>
                  <a:lnTo>
                    <a:pt x="346732" y="15520"/>
                  </a:lnTo>
                  <a:lnTo>
                    <a:pt x="349138" y="0"/>
                  </a:lnTo>
                </a:path>
              </a:pathLst>
            </a:custGeom>
            <a:ln w="31412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678407" y="6014778"/>
              <a:ext cx="137160" cy="147320"/>
            </a:xfrm>
            <a:custGeom>
              <a:avLst/>
              <a:gdLst/>
              <a:ahLst/>
              <a:cxnLst/>
              <a:rect l="l" t="t" r="r" b="b"/>
              <a:pathLst>
                <a:path w="137159" h="147320">
                  <a:moveTo>
                    <a:pt x="89473" y="0"/>
                  </a:moveTo>
                  <a:lnTo>
                    <a:pt x="0" y="125995"/>
                  </a:lnTo>
                  <a:lnTo>
                    <a:pt x="136582" y="147172"/>
                  </a:lnTo>
                  <a:lnTo>
                    <a:pt x="89473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715727" y="8410592"/>
            <a:ext cx="890714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097280" marR="5080" indent="-1085215">
              <a:lnSpc>
                <a:spcPts val="3429"/>
              </a:lnSpc>
              <a:spcBef>
                <a:spcPts val="650"/>
              </a:spcBef>
            </a:pPr>
            <a:r>
              <a:rPr sz="3300" b="1" spc="-120" dirty="0">
                <a:solidFill>
                  <a:srgbClr val="FFFFFF"/>
                </a:solidFill>
                <a:latin typeface="Century Gothic"/>
                <a:cs typeface="Century Gothic"/>
              </a:rPr>
              <a:t>Add</a:t>
            </a:r>
            <a:r>
              <a:rPr sz="3300" b="1" spc="-350" dirty="0">
                <a:solidFill>
                  <a:srgbClr val="FFFFFF"/>
                </a:solidFill>
                <a:latin typeface="Century Gothic"/>
                <a:cs typeface="Century Gothic"/>
              </a:rPr>
              <a:t> a </a:t>
            </a:r>
            <a:r>
              <a:rPr sz="3300" b="1" spc="-155" dirty="0">
                <a:solidFill>
                  <a:srgbClr val="16E7CF"/>
                </a:solidFill>
                <a:latin typeface="Century Gothic"/>
                <a:cs typeface="Century Gothic"/>
              </a:rPr>
              <a:t>learnable</a:t>
            </a:r>
            <a:r>
              <a:rPr sz="3300" b="1" spc="-35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45" dirty="0">
                <a:solidFill>
                  <a:srgbClr val="16E7CF"/>
                </a:solidFill>
                <a:latin typeface="Century Gothic"/>
                <a:cs typeface="Century Gothic"/>
              </a:rPr>
              <a:t>1D</a:t>
            </a:r>
            <a:r>
              <a:rPr sz="3300" b="1" spc="-35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85" dirty="0">
                <a:solidFill>
                  <a:srgbClr val="16E7CF"/>
                </a:solidFill>
                <a:latin typeface="Century Gothic"/>
                <a:cs typeface="Century Gothic"/>
              </a:rPr>
              <a:t>set</a:t>
            </a:r>
            <a:r>
              <a:rPr sz="3300" b="1" spc="-34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120" dirty="0">
                <a:solidFill>
                  <a:srgbClr val="16E7CF"/>
                </a:solidFill>
                <a:latin typeface="Century Gothic"/>
                <a:cs typeface="Century Gothic"/>
              </a:rPr>
              <a:t>of</a:t>
            </a:r>
            <a:r>
              <a:rPr sz="3300" b="1" spc="-35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16E7CF"/>
                </a:solidFill>
                <a:latin typeface="Century Gothic"/>
                <a:cs typeface="Century Gothic"/>
              </a:rPr>
              <a:t>position</a:t>
            </a:r>
            <a:r>
              <a:rPr sz="3300" b="1" spc="-35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90" dirty="0">
                <a:solidFill>
                  <a:srgbClr val="16E7CF"/>
                </a:solidFill>
                <a:latin typeface="Century Gothic"/>
                <a:cs typeface="Century Gothic"/>
              </a:rPr>
              <a:t>embeddings </a:t>
            </a:r>
            <a:r>
              <a:rPr sz="3300" b="1" spc="135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300" b="1" spc="-3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[class_token,</a:t>
            </a:r>
            <a:r>
              <a:rPr sz="3300" b="1" spc="-3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patch</a:t>
            </a:r>
            <a:r>
              <a:rPr sz="3300" b="1" spc="-3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embedding]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5725260" y="2640754"/>
            <a:ext cx="4173220" cy="873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12400"/>
              </a:lnSpc>
              <a:spcBef>
                <a:spcPts val="100"/>
              </a:spcBef>
            </a:pPr>
            <a:r>
              <a:rPr sz="1650" spc="-80" dirty="0">
                <a:solidFill>
                  <a:srgbClr val="FFFFFF"/>
                </a:solidFill>
                <a:latin typeface="Courier New"/>
                <a:cs typeface="Courier New"/>
              </a:rPr>
              <a:t>Position</a:t>
            </a:r>
            <a:r>
              <a:rPr sz="165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85" dirty="0">
                <a:solidFill>
                  <a:srgbClr val="FFFFFF"/>
                </a:solidFill>
                <a:latin typeface="Courier New"/>
                <a:cs typeface="Courier New"/>
              </a:rPr>
              <a:t>Embeddings</a:t>
            </a:r>
            <a:r>
              <a:rPr sz="165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ourier New"/>
                <a:cs typeface="Courier New"/>
              </a:rPr>
              <a:t>Shape: </a:t>
            </a:r>
            <a:r>
              <a:rPr sz="1650" spc="-80" dirty="0">
                <a:solidFill>
                  <a:srgbClr val="FFFFFF"/>
                </a:solidFill>
                <a:latin typeface="Courier New"/>
                <a:cs typeface="Courier New"/>
              </a:rPr>
              <a:t>[num_patches+1,</a:t>
            </a:r>
            <a:r>
              <a:rPr sz="1650" spc="-1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85" dirty="0">
                <a:solidFill>
                  <a:srgbClr val="FFFFFF"/>
                </a:solidFill>
                <a:latin typeface="Courier New"/>
                <a:cs typeface="Courier New"/>
              </a:rPr>
              <a:t>embedding_dimension] </a:t>
            </a:r>
            <a:r>
              <a:rPr sz="1650" spc="-50" dirty="0">
                <a:solidFill>
                  <a:srgbClr val="FFFFFF"/>
                </a:solidFill>
                <a:latin typeface="Courier New"/>
                <a:cs typeface="Courier New"/>
              </a:rPr>
              <a:t>(+1</a:t>
            </a:r>
            <a:r>
              <a:rPr sz="1650" spc="-2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ourier New"/>
                <a:cs typeface="Courier New"/>
              </a:rPr>
              <a:t>is</a:t>
            </a:r>
            <a:r>
              <a:rPr sz="1650" spc="-2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50" dirty="0">
                <a:solidFill>
                  <a:srgbClr val="FFFFFF"/>
                </a:solidFill>
                <a:latin typeface="Courier New"/>
                <a:cs typeface="Courier New"/>
              </a:rPr>
              <a:t>for</a:t>
            </a:r>
            <a:r>
              <a:rPr sz="1650" spc="-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50" dirty="0">
                <a:solidFill>
                  <a:srgbClr val="FFFFFF"/>
                </a:solidFill>
                <a:latin typeface="Courier New"/>
                <a:cs typeface="Courier New"/>
              </a:rPr>
              <a:t>the</a:t>
            </a:r>
            <a:r>
              <a:rPr sz="1650" spc="-1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10" dirty="0">
                <a:solidFill>
                  <a:srgbClr val="FFFFFF"/>
                </a:solidFill>
                <a:latin typeface="Courier New"/>
                <a:cs typeface="Courier New"/>
              </a:rPr>
              <a:t>class_token)</a:t>
            </a:r>
            <a:endParaRPr sz="1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322599" y="1586145"/>
            <a:ext cx="7982834" cy="261772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27273" y="4046560"/>
            <a:ext cx="1016317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75" dirty="0">
                <a:solidFill>
                  <a:srgbClr val="FFFFFF"/>
                </a:solidFill>
                <a:latin typeface="Courier New"/>
                <a:cs typeface="Courier New"/>
              </a:rPr>
              <a:t>Shape: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50" dirty="0">
                <a:solidFill>
                  <a:srgbClr val="FFFFFF"/>
                </a:solidFill>
                <a:latin typeface="Courier New"/>
                <a:cs typeface="Courier New"/>
              </a:rPr>
              <a:t>[1,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60" dirty="0">
                <a:solidFill>
                  <a:srgbClr val="16E7CF"/>
                </a:solidFill>
                <a:latin typeface="Courier New"/>
                <a:cs typeface="Courier New"/>
              </a:rPr>
              <a:t>197</a:t>
            </a:r>
            <a:r>
              <a:rPr sz="1650" spc="-6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650" spc="-1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70" dirty="0">
                <a:solidFill>
                  <a:srgbClr val="FFFFFF"/>
                </a:solidFill>
                <a:latin typeface="Courier New"/>
                <a:cs typeface="Courier New"/>
              </a:rPr>
              <a:t>786],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8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85" dirty="0">
                <a:solidFill>
                  <a:srgbClr val="16E7CF"/>
                </a:solidFill>
                <a:latin typeface="Courier New"/>
                <a:cs typeface="Courier New"/>
              </a:rPr>
              <a:t>number_of_patches</a:t>
            </a:r>
            <a:r>
              <a:rPr sz="1650" spc="-150" dirty="0">
                <a:solidFill>
                  <a:srgbClr val="16E7CF"/>
                </a:solidFill>
                <a:latin typeface="Courier New"/>
                <a:cs typeface="Courier New"/>
              </a:rPr>
              <a:t> </a:t>
            </a:r>
            <a:r>
              <a:rPr sz="1650" dirty="0">
                <a:solidFill>
                  <a:srgbClr val="16E7CF"/>
                </a:solidFill>
                <a:latin typeface="Courier New"/>
                <a:cs typeface="Courier New"/>
              </a:rPr>
              <a:t>+</a:t>
            </a:r>
            <a:r>
              <a:rPr sz="1650" spc="-155" dirty="0">
                <a:solidFill>
                  <a:srgbClr val="16E7CF"/>
                </a:solidFill>
                <a:latin typeface="Courier New"/>
                <a:cs typeface="Courier New"/>
              </a:rPr>
              <a:t> </a:t>
            </a:r>
            <a:r>
              <a:rPr sz="1650" spc="-80" dirty="0">
                <a:solidFill>
                  <a:srgbClr val="16E7CF"/>
                </a:solidFill>
                <a:latin typeface="Courier New"/>
                <a:cs typeface="Courier New"/>
              </a:rPr>
              <a:t>class_token</a:t>
            </a:r>
            <a:r>
              <a:rPr sz="1650" spc="-8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650" spc="-1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70" dirty="0">
                <a:solidFill>
                  <a:srgbClr val="FFFFFF"/>
                </a:solidFill>
                <a:latin typeface="Courier New"/>
                <a:cs typeface="Courier New"/>
              </a:rPr>
              <a:t>embedding_dimension]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44988" y="2392185"/>
            <a:ext cx="456184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74320" marR="5080" indent="-262255">
              <a:lnSpc>
                <a:spcPts val="3429"/>
              </a:lnSpc>
              <a:spcBef>
                <a:spcPts val="650"/>
              </a:spcBef>
            </a:pPr>
            <a:r>
              <a:rPr sz="3300" b="1" spc="-100" dirty="0">
                <a:solidFill>
                  <a:srgbClr val="16E7CF"/>
                </a:solidFill>
                <a:latin typeface="Century Gothic"/>
                <a:cs typeface="Century Gothic"/>
              </a:rPr>
              <a:t>Patch</a:t>
            </a:r>
            <a:r>
              <a:rPr sz="3300" b="1" spc="-30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35" dirty="0">
                <a:solidFill>
                  <a:srgbClr val="16E7CF"/>
                </a:solidFill>
                <a:latin typeface="Century Gothic"/>
                <a:cs typeface="Century Gothic"/>
              </a:rPr>
              <a:t>embeddings</a:t>
            </a:r>
            <a:r>
              <a:rPr sz="3300" b="1" spc="-30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entury Gothic"/>
                <a:cs typeface="Century Gothic"/>
              </a:rPr>
              <a:t>with </a:t>
            </a:r>
            <a:r>
              <a:rPr sz="3300" b="1" spc="-155" dirty="0">
                <a:solidFill>
                  <a:srgbClr val="16E7CF"/>
                </a:solidFill>
                <a:latin typeface="Century Gothic"/>
                <a:cs typeface="Century Gothic"/>
              </a:rPr>
              <a:t>learnable</a:t>
            </a:r>
            <a:r>
              <a:rPr sz="3300" b="1" spc="-32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10" dirty="0">
                <a:solidFill>
                  <a:srgbClr val="16E7CF"/>
                </a:solidFill>
                <a:latin typeface="Century Gothic"/>
                <a:cs typeface="Century Gothic"/>
              </a:rPr>
              <a:t>class</a:t>
            </a:r>
            <a:r>
              <a:rPr sz="3300" b="1" spc="-32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16E7CF"/>
                </a:solidFill>
                <a:latin typeface="Century Gothic"/>
                <a:cs typeface="Century Gothic"/>
              </a:rPr>
              <a:t>token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533155" y="2098058"/>
            <a:ext cx="5870575" cy="289560"/>
          </a:xfrm>
          <a:custGeom>
            <a:avLst/>
            <a:gdLst/>
            <a:ahLst/>
            <a:cxnLst/>
            <a:rect l="l" t="t" r="r" b="b"/>
            <a:pathLst>
              <a:path w="5870575" h="289560">
                <a:moveTo>
                  <a:pt x="48812" y="0"/>
                </a:moveTo>
                <a:lnTo>
                  <a:pt x="5821266" y="0"/>
                </a:lnTo>
                <a:lnTo>
                  <a:pt x="5830980" y="37"/>
                </a:lnTo>
                <a:lnTo>
                  <a:pt x="5867687" y="20164"/>
                </a:lnTo>
                <a:lnTo>
                  <a:pt x="5870078" y="48812"/>
                </a:lnTo>
                <a:lnTo>
                  <a:pt x="5870078" y="240537"/>
                </a:lnTo>
                <a:lnTo>
                  <a:pt x="5858174" y="283951"/>
                </a:lnTo>
                <a:lnTo>
                  <a:pt x="5821266" y="289349"/>
                </a:lnTo>
                <a:lnTo>
                  <a:pt x="48812" y="289349"/>
                </a:lnTo>
                <a:lnTo>
                  <a:pt x="5398" y="277444"/>
                </a:lnTo>
                <a:lnTo>
                  <a:pt x="0" y="240537"/>
                </a:lnTo>
                <a:lnTo>
                  <a:pt x="0" y="48812"/>
                </a:lnTo>
                <a:lnTo>
                  <a:pt x="11904" y="5398"/>
                </a:lnTo>
                <a:lnTo>
                  <a:pt x="48812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7583612" y="4465378"/>
            <a:ext cx="11622405" cy="5705475"/>
            <a:chOff x="7583612" y="4465378"/>
            <a:chExt cx="11622405" cy="5705475"/>
          </a:xfrm>
        </p:grpSpPr>
        <p:sp>
          <p:nvSpPr>
            <p:cNvPr id="7" name="object 7"/>
            <p:cNvSpPr/>
            <p:nvPr/>
          </p:nvSpPr>
          <p:spPr>
            <a:xfrm>
              <a:off x="13394650" y="4465378"/>
              <a:ext cx="0" cy="363855"/>
            </a:xfrm>
            <a:custGeom>
              <a:avLst/>
              <a:gdLst/>
              <a:ahLst/>
              <a:cxnLst/>
              <a:rect l="l" t="t" r="r" b="b"/>
              <a:pathLst>
                <a:path h="363854">
                  <a:moveTo>
                    <a:pt x="0" y="0"/>
                  </a:moveTo>
                  <a:lnTo>
                    <a:pt x="0" y="353243"/>
                  </a:lnTo>
                  <a:lnTo>
                    <a:pt x="0" y="36371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344389" y="481862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394650" y="7215487"/>
              <a:ext cx="0" cy="363855"/>
            </a:xfrm>
            <a:custGeom>
              <a:avLst/>
              <a:gdLst/>
              <a:ahLst/>
              <a:cxnLst/>
              <a:rect l="l" t="t" r="r" b="b"/>
              <a:pathLst>
                <a:path h="363854">
                  <a:moveTo>
                    <a:pt x="0" y="0"/>
                  </a:moveTo>
                  <a:lnTo>
                    <a:pt x="0" y="353243"/>
                  </a:lnTo>
                  <a:lnTo>
                    <a:pt x="0" y="363714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344389" y="756873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3612" y="4771228"/>
              <a:ext cx="11622075" cy="254085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07148" y="7553001"/>
              <a:ext cx="7375004" cy="2617721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547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105"/>
              </a:spcBef>
            </a:pPr>
            <a:r>
              <a:rPr sz="8900" dirty="0"/>
              <a:t>Equation</a:t>
            </a:r>
            <a:r>
              <a:rPr sz="8900" spc="-620" dirty="0"/>
              <a:t> </a:t>
            </a:r>
            <a:r>
              <a:rPr sz="8900" spc="-600" dirty="0"/>
              <a:t>1:</a:t>
            </a:r>
            <a:r>
              <a:rPr sz="8900" spc="-620" dirty="0"/>
              <a:t> </a:t>
            </a:r>
            <a:r>
              <a:rPr sz="8900" spc="440" dirty="0"/>
              <a:t>The</a:t>
            </a:r>
            <a:r>
              <a:rPr sz="8900" spc="-615" dirty="0"/>
              <a:t> </a:t>
            </a:r>
            <a:r>
              <a:rPr sz="8900" spc="195" dirty="0"/>
              <a:t>Position</a:t>
            </a:r>
            <a:r>
              <a:rPr sz="8900" spc="-620" dirty="0"/>
              <a:t> </a:t>
            </a:r>
            <a:r>
              <a:rPr sz="8900" spc="-30" dirty="0"/>
              <a:t>Embedding</a:t>
            </a:r>
            <a:endParaRPr sz="8900"/>
          </a:p>
        </p:txBody>
      </p:sp>
      <p:sp>
        <p:nvSpPr>
          <p:cNvPr id="14" name="object 14"/>
          <p:cNvSpPr txBox="1"/>
          <p:nvPr/>
        </p:nvSpPr>
        <p:spPr>
          <a:xfrm>
            <a:off x="1072344" y="5321664"/>
            <a:ext cx="6307455" cy="139954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algn="ctr">
              <a:lnSpc>
                <a:spcPts val="3429"/>
              </a:lnSpc>
              <a:spcBef>
                <a:spcPts val="650"/>
              </a:spcBef>
            </a:pPr>
            <a:r>
              <a:rPr sz="33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Create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dirty="0">
                <a:solidFill>
                  <a:srgbClr val="16E7CF"/>
                </a:solidFill>
                <a:latin typeface="Century Gothic"/>
                <a:cs typeface="Century Gothic"/>
              </a:rPr>
              <a:t>position</a:t>
            </a:r>
            <a:r>
              <a:rPr sz="3300" b="1" spc="-32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30" dirty="0">
                <a:solidFill>
                  <a:srgbClr val="16E7CF"/>
                </a:solidFill>
                <a:latin typeface="Century Gothic"/>
                <a:cs typeface="Century Gothic"/>
              </a:rPr>
              <a:t>embeddings</a:t>
            </a:r>
            <a:r>
              <a:rPr sz="3300" b="1" spc="-32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and </a:t>
            </a:r>
            <a:r>
              <a:rPr sz="3300" b="1" spc="-229" dirty="0">
                <a:solidFill>
                  <a:srgbClr val="FFFFFF"/>
                </a:solidFill>
                <a:latin typeface="Century Gothic"/>
                <a:cs typeface="Century Gothic"/>
              </a:rPr>
              <a:t>add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145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patch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embeddings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50" dirty="0">
                <a:solidFill>
                  <a:srgbClr val="FFFFFF"/>
                </a:solidFill>
                <a:latin typeface="Century Gothic"/>
                <a:cs typeface="Century Gothic"/>
              </a:rPr>
              <a:t>with </a:t>
            </a:r>
            <a:r>
              <a:rPr sz="3300" b="1" spc="-155" dirty="0">
                <a:solidFill>
                  <a:srgbClr val="FFFFFF"/>
                </a:solidFill>
                <a:latin typeface="Century Gothic"/>
                <a:cs typeface="Century Gothic"/>
              </a:rPr>
              <a:t>learnable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class</a:t>
            </a:r>
            <a:r>
              <a:rPr sz="3300" b="1" spc="-3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token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5382" y="8143018"/>
            <a:ext cx="6421120" cy="139954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algn="ctr">
              <a:lnSpc>
                <a:spcPts val="3429"/>
              </a:lnSpc>
              <a:spcBef>
                <a:spcPts val="650"/>
              </a:spcBef>
            </a:pPr>
            <a:r>
              <a:rPr sz="3300" b="1" spc="-100" dirty="0">
                <a:solidFill>
                  <a:srgbClr val="16E7CF"/>
                </a:solidFill>
                <a:latin typeface="Century Gothic"/>
                <a:cs typeface="Century Gothic"/>
              </a:rPr>
              <a:t>Patch</a:t>
            </a:r>
            <a:r>
              <a:rPr sz="3300" b="1" spc="-325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135" dirty="0">
                <a:solidFill>
                  <a:srgbClr val="16E7CF"/>
                </a:solidFill>
                <a:latin typeface="Century Gothic"/>
                <a:cs typeface="Century Gothic"/>
              </a:rPr>
              <a:t>embeddings</a:t>
            </a:r>
            <a:r>
              <a:rPr sz="3300" b="1" spc="-32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90" dirty="0">
                <a:solidFill>
                  <a:srgbClr val="FFFFFF"/>
                </a:solidFill>
                <a:latin typeface="Century Gothic"/>
                <a:cs typeface="Century Gothic"/>
              </a:rPr>
              <a:t>with</a:t>
            </a:r>
            <a:r>
              <a:rPr sz="3300" b="1" spc="-3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25" dirty="0">
                <a:solidFill>
                  <a:srgbClr val="16E7CF"/>
                </a:solidFill>
                <a:latin typeface="Century Gothic"/>
                <a:cs typeface="Century Gothic"/>
              </a:rPr>
              <a:t>learnable </a:t>
            </a:r>
            <a:r>
              <a:rPr sz="3300" b="1" spc="-110" dirty="0">
                <a:solidFill>
                  <a:srgbClr val="16E7CF"/>
                </a:solidFill>
                <a:latin typeface="Century Gothic"/>
                <a:cs typeface="Century Gothic"/>
              </a:rPr>
              <a:t>class</a:t>
            </a:r>
            <a:r>
              <a:rPr sz="3300" b="1" spc="-34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55" dirty="0">
                <a:solidFill>
                  <a:srgbClr val="16E7CF"/>
                </a:solidFill>
                <a:latin typeface="Century Gothic"/>
                <a:cs typeface="Century Gothic"/>
              </a:rPr>
              <a:t>token</a:t>
            </a:r>
            <a:r>
              <a:rPr sz="3300" b="1" spc="-34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-20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16E7CF"/>
                </a:solidFill>
                <a:latin typeface="Century Gothic"/>
                <a:cs typeface="Century Gothic"/>
              </a:rPr>
              <a:t>position </a:t>
            </a:r>
            <a:r>
              <a:rPr sz="3300" b="1" spc="-30" dirty="0">
                <a:solidFill>
                  <a:srgbClr val="16E7CF"/>
                </a:solidFill>
                <a:latin typeface="Century Gothic"/>
                <a:cs typeface="Century Gothic"/>
              </a:rPr>
              <a:t>embeddings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27273" y="10024760"/>
            <a:ext cx="1016317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-75" dirty="0">
                <a:solidFill>
                  <a:srgbClr val="FFFFFF"/>
                </a:solidFill>
                <a:latin typeface="Courier New"/>
                <a:cs typeface="Courier New"/>
              </a:rPr>
              <a:t>Shape: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50" dirty="0">
                <a:solidFill>
                  <a:srgbClr val="FFFFFF"/>
                </a:solidFill>
                <a:latin typeface="Courier New"/>
                <a:cs typeface="Courier New"/>
              </a:rPr>
              <a:t>[1,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60" dirty="0">
                <a:solidFill>
                  <a:srgbClr val="16E7CF"/>
                </a:solidFill>
                <a:latin typeface="Courier New"/>
                <a:cs typeface="Courier New"/>
              </a:rPr>
              <a:t>197</a:t>
            </a:r>
            <a:r>
              <a:rPr sz="1650" spc="-6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650" spc="-1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70" dirty="0">
                <a:solidFill>
                  <a:srgbClr val="FFFFFF"/>
                </a:solidFill>
                <a:latin typeface="Courier New"/>
                <a:cs typeface="Courier New"/>
              </a:rPr>
              <a:t>786],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8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1650" spc="-1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85" dirty="0">
                <a:solidFill>
                  <a:srgbClr val="16E7CF"/>
                </a:solidFill>
                <a:latin typeface="Courier New"/>
                <a:cs typeface="Courier New"/>
              </a:rPr>
              <a:t>number_of_patches</a:t>
            </a:r>
            <a:r>
              <a:rPr sz="1650" spc="-150" dirty="0">
                <a:solidFill>
                  <a:srgbClr val="16E7CF"/>
                </a:solidFill>
                <a:latin typeface="Courier New"/>
                <a:cs typeface="Courier New"/>
              </a:rPr>
              <a:t> </a:t>
            </a:r>
            <a:r>
              <a:rPr sz="1650" dirty="0">
                <a:solidFill>
                  <a:srgbClr val="16E7CF"/>
                </a:solidFill>
                <a:latin typeface="Courier New"/>
                <a:cs typeface="Courier New"/>
              </a:rPr>
              <a:t>+</a:t>
            </a:r>
            <a:r>
              <a:rPr sz="1650" spc="-155" dirty="0">
                <a:solidFill>
                  <a:srgbClr val="16E7CF"/>
                </a:solidFill>
                <a:latin typeface="Courier New"/>
                <a:cs typeface="Courier New"/>
              </a:rPr>
              <a:t> </a:t>
            </a:r>
            <a:r>
              <a:rPr sz="1650" spc="-80" dirty="0">
                <a:solidFill>
                  <a:srgbClr val="16E7CF"/>
                </a:solidFill>
                <a:latin typeface="Courier New"/>
                <a:cs typeface="Courier New"/>
              </a:rPr>
              <a:t>class_token</a:t>
            </a:r>
            <a:r>
              <a:rPr sz="1650" spc="-8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1650" spc="-1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1650" spc="-70" dirty="0">
                <a:solidFill>
                  <a:srgbClr val="FFFFFF"/>
                </a:solidFill>
                <a:latin typeface="Courier New"/>
                <a:cs typeface="Courier New"/>
              </a:rPr>
              <a:t>embedding_dimension]</a:t>
            </a:r>
            <a:endParaRPr sz="16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 rot="120000">
            <a:off x="14950965" y="7460864"/>
            <a:ext cx="402359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00"/>
              </a:lnSpc>
            </a:pPr>
            <a:r>
              <a:rPr sz="3675" b="1" spc="-172" baseline="2267" dirty="0">
                <a:solidFill>
                  <a:srgbClr val="FFFFFF"/>
                </a:solidFill>
                <a:latin typeface="Arial"/>
                <a:cs typeface="Arial"/>
              </a:rPr>
              <a:t>Values</a:t>
            </a:r>
            <a:r>
              <a:rPr sz="3675" b="1" spc="-104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75" baseline="1133" dirty="0">
                <a:solidFill>
                  <a:srgbClr val="FFFFFF"/>
                </a:solidFill>
                <a:latin typeface="Arial"/>
                <a:cs typeface="Arial"/>
              </a:rPr>
              <a:t>all</a:t>
            </a:r>
            <a:r>
              <a:rPr sz="3675" b="1" spc="-9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50" dirty="0">
                <a:solidFill>
                  <a:srgbClr val="FFFFFF"/>
                </a:solidFill>
                <a:latin typeface="Arial"/>
                <a:cs typeface="Arial"/>
              </a:rPr>
              <a:t>changed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" baseline="-2267" dirty="0">
                <a:solidFill>
                  <a:srgbClr val="FFFFFF"/>
                </a:solidFill>
                <a:latin typeface="Arial"/>
                <a:cs typeface="Arial"/>
              </a:rPr>
              <a:t>thanks</a:t>
            </a:r>
            <a:r>
              <a:rPr sz="3675" b="1" spc="-104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9" baseline="-45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endParaRPr sz="3675" baseline="-4535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 rot="120000">
            <a:off x="15516634" y="7815467"/>
            <a:ext cx="285958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50"/>
              </a:lnSpc>
            </a:pPr>
            <a:r>
              <a:rPr sz="3675" b="1" spc="-209" baseline="2267" dirty="0">
                <a:solidFill>
                  <a:srgbClr val="FFFFFF"/>
                </a:solidFill>
                <a:latin typeface="Arial"/>
                <a:cs typeface="Arial"/>
              </a:rPr>
              <a:t>position</a:t>
            </a:r>
            <a:r>
              <a:rPr sz="3675" b="1" spc="-2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25" dirty="0">
                <a:solidFill>
                  <a:srgbClr val="FFFFFF"/>
                </a:solidFill>
                <a:latin typeface="Arial"/>
                <a:cs typeface="Arial"/>
              </a:rPr>
              <a:t>embeddings</a:t>
            </a:r>
            <a:endParaRPr sz="2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 rot="120000">
            <a:off x="15779275" y="1749359"/>
            <a:ext cx="298521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3675" b="1" spc="-187" baseline="4535" dirty="0">
                <a:solidFill>
                  <a:srgbClr val="FFFFFF"/>
                </a:solidFill>
                <a:latin typeface="Arial"/>
                <a:cs typeface="Arial"/>
              </a:rPr>
              <a:t>Learnable</a:t>
            </a:r>
            <a:r>
              <a:rPr sz="3675" b="1" spc="-52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32" baseline="1133" dirty="0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r>
              <a:rPr sz="3675" b="1" spc="-30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token</a:t>
            </a:r>
            <a:endParaRPr sz="24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120000">
            <a:off x="16565996" y="2102741"/>
            <a:ext cx="137931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45"/>
              </a:lnSpc>
            </a:pPr>
            <a:r>
              <a:rPr sz="2450" b="1" spc="-229" dirty="0">
                <a:solidFill>
                  <a:srgbClr val="FFFFFF"/>
                </a:solidFill>
                <a:latin typeface="Arial"/>
                <a:cs typeface="Arial"/>
              </a:rPr>
              <a:t>prepended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57547" rIns="0" bIns="0" rtlCol="0">
            <a:spAutoFit/>
          </a:bodyPr>
          <a:lstStyle/>
          <a:p>
            <a:pPr marL="1042035">
              <a:lnSpc>
                <a:spcPct val="100000"/>
              </a:lnSpc>
              <a:spcBef>
                <a:spcPts val="105"/>
              </a:spcBef>
            </a:pPr>
            <a:r>
              <a:rPr sz="8900" dirty="0"/>
              <a:t>Equation</a:t>
            </a:r>
            <a:r>
              <a:rPr sz="8900" spc="-625" dirty="0"/>
              <a:t> </a:t>
            </a:r>
            <a:r>
              <a:rPr sz="8900" spc="-600" dirty="0"/>
              <a:t>1:</a:t>
            </a:r>
            <a:r>
              <a:rPr sz="8900" spc="-620" dirty="0"/>
              <a:t> </a:t>
            </a:r>
            <a:r>
              <a:rPr sz="8900" spc="330" dirty="0"/>
              <a:t>Putting</a:t>
            </a:r>
            <a:r>
              <a:rPr sz="8900" spc="-620" dirty="0"/>
              <a:t> </a:t>
            </a:r>
            <a:r>
              <a:rPr sz="8900" spc="670" dirty="0"/>
              <a:t>it</a:t>
            </a:r>
            <a:r>
              <a:rPr sz="8900" spc="-620" dirty="0"/>
              <a:t> </a:t>
            </a:r>
            <a:r>
              <a:rPr sz="8900" spc="-245" dirty="0"/>
              <a:t>all</a:t>
            </a:r>
            <a:r>
              <a:rPr sz="8900" spc="-620" dirty="0"/>
              <a:t> </a:t>
            </a:r>
            <a:r>
              <a:rPr sz="8900" spc="170" dirty="0"/>
              <a:t>together</a:t>
            </a:r>
            <a:endParaRPr sz="8900"/>
          </a:p>
        </p:txBody>
      </p:sp>
      <p:grpSp>
        <p:nvGrpSpPr>
          <p:cNvPr id="3" name="object 3"/>
          <p:cNvGrpSpPr/>
          <p:nvPr/>
        </p:nvGrpSpPr>
        <p:grpSpPr>
          <a:xfrm>
            <a:off x="656064" y="1803901"/>
            <a:ext cx="9657715" cy="9266555"/>
            <a:chOff x="656064" y="1803901"/>
            <a:chExt cx="9657715" cy="92665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064" y="1803901"/>
              <a:ext cx="9657705" cy="926650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24948" y="6580494"/>
              <a:ext cx="8531860" cy="2306320"/>
            </a:xfrm>
            <a:custGeom>
              <a:avLst/>
              <a:gdLst/>
              <a:ahLst/>
              <a:cxnLst/>
              <a:rect l="l" t="t" r="r" b="b"/>
              <a:pathLst>
                <a:path w="8531860" h="2306320">
                  <a:moveTo>
                    <a:pt x="140245" y="0"/>
                  </a:moveTo>
                  <a:lnTo>
                    <a:pt x="8391220" y="0"/>
                  </a:lnTo>
                  <a:lnTo>
                    <a:pt x="8419129" y="107"/>
                  </a:lnTo>
                  <a:lnTo>
                    <a:pt x="8459512" y="2899"/>
                  </a:lnTo>
                  <a:lnTo>
                    <a:pt x="8504722" y="26743"/>
                  </a:lnTo>
                  <a:lnTo>
                    <a:pt x="8528566" y="71953"/>
                  </a:lnTo>
                  <a:lnTo>
                    <a:pt x="8531358" y="112337"/>
                  </a:lnTo>
                  <a:lnTo>
                    <a:pt x="8531465" y="140245"/>
                  </a:lnTo>
                  <a:lnTo>
                    <a:pt x="8531465" y="2165853"/>
                  </a:lnTo>
                  <a:lnTo>
                    <a:pt x="8530606" y="2216268"/>
                  </a:lnTo>
                  <a:lnTo>
                    <a:pt x="8516308" y="2264938"/>
                  </a:lnTo>
                  <a:lnTo>
                    <a:pt x="8473530" y="2299226"/>
                  </a:lnTo>
                  <a:lnTo>
                    <a:pt x="8419129" y="2305992"/>
                  </a:lnTo>
                  <a:lnTo>
                    <a:pt x="8391220" y="2306099"/>
                  </a:lnTo>
                  <a:lnTo>
                    <a:pt x="140245" y="2306099"/>
                  </a:lnTo>
                  <a:lnTo>
                    <a:pt x="89830" y="2305240"/>
                  </a:lnTo>
                  <a:lnTo>
                    <a:pt x="41159" y="2290940"/>
                  </a:lnTo>
                  <a:lnTo>
                    <a:pt x="6872" y="2248162"/>
                  </a:lnTo>
                  <a:lnTo>
                    <a:pt x="107" y="2193761"/>
                  </a:lnTo>
                  <a:lnTo>
                    <a:pt x="0" y="2165853"/>
                  </a:lnTo>
                  <a:lnTo>
                    <a:pt x="0" y="140245"/>
                  </a:lnTo>
                  <a:lnTo>
                    <a:pt x="859" y="89830"/>
                  </a:lnTo>
                  <a:lnTo>
                    <a:pt x="15157" y="41159"/>
                  </a:lnTo>
                  <a:lnTo>
                    <a:pt x="57935" y="6872"/>
                  </a:lnTo>
                  <a:lnTo>
                    <a:pt x="112337" y="107"/>
                  </a:lnTo>
                  <a:lnTo>
                    <a:pt x="140245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7586" y="2331810"/>
              <a:ext cx="8930005" cy="4169410"/>
            </a:xfrm>
            <a:custGeom>
              <a:avLst/>
              <a:gdLst/>
              <a:ahLst/>
              <a:cxnLst/>
              <a:rect l="l" t="t" r="r" b="b"/>
              <a:pathLst>
                <a:path w="8930005" h="4169410">
                  <a:moveTo>
                    <a:pt x="140256" y="0"/>
                  </a:moveTo>
                  <a:lnTo>
                    <a:pt x="8789124" y="0"/>
                  </a:lnTo>
                  <a:lnTo>
                    <a:pt x="8817034" y="107"/>
                  </a:lnTo>
                  <a:lnTo>
                    <a:pt x="8857420" y="2899"/>
                  </a:lnTo>
                  <a:lnTo>
                    <a:pt x="8902634" y="26745"/>
                  </a:lnTo>
                  <a:lnTo>
                    <a:pt x="8926479" y="71959"/>
                  </a:lnTo>
                  <a:lnTo>
                    <a:pt x="8929272" y="112345"/>
                  </a:lnTo>
                  <a:lnTo>
                    <a:pt x="8929379" y="140256"/>
                  </a:lnTo>
                  <a:lnTo>
                    <a:pt x="8929379" y="4028785"/>
                  </a:lnTo>
                  <a:lnTo>
                    <a:pt x="8928520" y="4079203"/>
                  </a:lnTo>
                  <a:lnTo>
                    <a:pt x="8914220" y="4127878"/>
                  </a:lnTo>
                  <a:lnTo>
                    <a:pt x="8871439" y="4162168"/>
                  </a:lnTo>
                  <a:lnTo>
                    <a:pt x="8817034" y="4168934"/>
                  </a:lnTo>
                  <a:lnTo>
                    <a:pt x="8789124" y="4169041"/>
                  </a:lnTo>
                  <a:lnTo>
                    <a:pt x="140256" y="4169041"/>
                  </a:lnTo>
                  <a:lnTo>
                    <a:pt x="89837" y="4168182"/>
                  </a:lnTo>
                  <a:lnTo>
                    <a:pt x="41163" y="4153882"/>
                  </a:lnTo>
                  <a:lnTo>
                    <a:pt x="6873" y="4111101"/>
                  </a:lnTo>
                  <a:lnTo>
                    <a:pt x="107" y="4056695"/>
                  </a:lnTo>
                  <a:lnTo>
                    <a:pt x="0" y="4028785"/>
                  </a:lnTo>
                  <a:lnTo>
                    <a:pt x="0" y="140256"/>
                  </a:lnTo>
                  <a:lnTo>
                    <a:pt x="859" y="89837"/>
                  </a:lnTo>
                  <a:lnTo>
                    <a:pt x="15159" y="41163"/>
                  </a:lnTo>
                  <a:lnTo>
                    <a:pt x="57939" y="6873"/>
                  </a:lnTo>
                  <a:lnTo>
                    <a:pt x="112345" y="107"/>
                  </a:lnTo>
                  <a:lnTo>
                    <a:pt x="140256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13064" y="8966234"/>
              <a:ext cx="8937625" cy="1809114"/>
            </a:xfrm>
            <a:custGeom>
              <a:avLst/>
              <a:gdLst/>
              <a:ahLst/>
              <a:cxnLst/>
              <a:rect l="l" t="t" r="r" b="b"/>
              <a:pathLst>
                <a:path w="8937625" h="1809115">
                  <a:moveTo>
                    <a:pt x="217702" y="0"/>
                  </a:moveTo>
                  <a:lnTo>
                    <a:pt x="8719778" y="0"/>
                  </a:lnTo>
                  <a:lnTo>
                    <a:pt x="8763100" y="166"/>
                  </a:lnTo>
                  <a:lnTo>
                    <a:pt x="8825787" y="4500"/>
                  </a:lnTo>
                  <a:lnTo>
                    <a:pt x="8873588" y="23529"/>
                  </a:lnTo>
                  <a:lnTo>
                    <a:pt x="8913951" y="63892"/>
                  </a:lnTo>
                  <a:lnTo>
                    <a:pt x="8932980" y="111694"/>
                  </a:lnTo>
                  <a:lnTo>
                    <a:pt x="8937315" y="174380"/>
                  </a:lnTo>
                  <a:lnTo>
                    <a:pt x="8937481" y="217702"/>
                  </a:lnTo>
                  <a:lnTo>
                    <a:pt x="8937481" y="1591280"/>
                  </a:lnTo>
                  <a:lnTo>
                    <a:pt x="8937315" y="1634601"/>
                  </a:lnTo>
                  <a:lnTo>
                    <a:pt x="8932980" y="1697288"/>
                  </a:lnTo>
                  <a:lnTo>
                    <a:pt x="8913951" y="1745090"/>
                  </a:lnTo>
                  <a:lnTo>
                    <a:pt x="8873588" y="1785453"/>
                  </a:lnTo>
                  <a:lnTo>
                    <a:pt x="8825787" y="1804482"/>
                  </a:lnTo>
                  <a:lnTo>
                    <a:pt x="8763100" y="1808815"/>
                  </a:lnTo>
                  <a:lnTo>
                    <a:pt x="8719778" y="1808982"/>
                  </a:lnTo>
                  <a:lnTo>
                    <a:pt x="217702" y="1808982"/>
                  </a:lnTo>
                  <a:lnTo>
                    <a:pt x="174380" y="1808815"/>
                  </a:lnTo>
                  <a:lnTo>
                    <a:pt x="111694" y="1804482"/>
                  </a:lnTo>
                  <a:lnTo>
                    <a:pt x="63892" y="1785453"/>
                  </a:lnTo>
                  <a:lnTo>
                    <a:pt x="23529" y="1745090"/>
                  </a:lnTo>
                  <a:lnTo>
                    <a:pt x="4500" y="1697288"/>
                  </a:lnTo>
                  <a:lnTo>
                    <a:pt x="166" y="1634601"/>
                  </a:lnTo>
                  <a:lnTo>
                    <a:pt x="0" y="1591280"/>
                  </a:lnTo>
                  <a:lnTo>
                    <a:pt x="0" y="217702"/>
                  </a:lnTo>
                  <a:lnTo>
                    <a:pt x="166" y="174380"/>
                  </a:lnTo>
                  <a:lnTo>
                    <a:pt x="4500" y="111694"/>
                  </a:lnTo>
                  <a:lnTo>
                    <a:pt x="23529" y="63892"/>
                  </a:lnTo>
                  <a:lnTo>
                    <a:pt x="63892" y="23529"/>
                  </a:lnTo>
                  <a:lnTo>
                    <a:pt x="111694" y="4500"/>
                  </a:lnTo>
                  <a:lnTo>
                    <a:pt x="174380" y="166"/>
                  </a:lnTo>
                  <a:lnTo>
                    <a:pt x="217702" y="0"/>
                  </a:lnTo>
                  <a:close/>
                </a:path>
              </a:pathLst>
            </a:custGeom>
            <a:ln w="52354">
              <a:solidFill>
                <a:srgbClr val="CB29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382639" y="4203984"/>
            <a:ext cx="9122410" cy="6139815"/>
            <a:chOff x="10382639" y="4203984"/>
            <a:chExt cx="9122410" cy="613981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87157" y="5607664"/>
              <a:ext cx="9117423" cy="165898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1137482" y="5654278"/>
              <a:ext cx="656590" cy="440055"/>
            </a:xfrm>
            <a:custGeom>
              <a:avLst/>
              <a:gdLst/>
              <a:ahLst/>
              <a:cxnLst/>
              <a:rect l="l" t="t" r="r" b="b"/>
              <a:pathLst>
                <a:path w="656590" h="440054">
                  <a:moveTo>
                    <a:pt x="48812" y="0"/>
                  </a:moveTo>
                  <a:lnTo>
                    <a:pt x="607393" y="0"/>
                  </a:lnTo>
                  <a:lnTo>
                    <a:pt x="617107" y="37"/>
                  </a:lnTo>
                  <a:lnTo>
                    <a:pt x="653814" y="20164"/>
                  </a:lnTo>
                  <a:lnTo>
                    <a:pt x="656206" y="48812"/>
                  </a:lnTo>
                  <a:lnTo>
                    <a:pt x="656206" y="390964"/>
                  </a:lnTo>
                  <a:lnTo>
                    <a:pt x="644301" y="434378"/>
                  </a:lnTo>
                  <a:lnTo>
                    <a:pt x="607393" y="439777"/>
                  </a:lnTo>
                  <a:lnTo>
                    <a:pt x="48812" y="439777"/>
                  </a:lnTo>
                  <a:lnTo>
                    <a:pt x="5398" y="427872"/>
                  </a:lnTo>
                  <a:lnTo>
                    <a:pt x="0" y="390964"/>
                  </a:lnTo>
                  <a:lnTo>
                    <a:pt x="0" y="48812"/>
                  </a:lnTo>
                  <a:lnTo>
                    <a:pt x="11904" y="5398"/>
                  </a:lnTo>
                  <a:lnTo>
                    <a:pt x="48812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814849" y="5654278"/>
              <a:ext cx="1894839" cy="440055"/>
            </a:xfrm>
            <a:custGeom>
              <a:avLst/>
              <a:gdLst/>
              <a:ahLst/>
              <a:cxnLst/>
              <a:rect l="l" t="t" r="r" b="b"/>
              <a:pathLst>
                <a:path w="1894840" h="440054">
                  <a:moveTo>
                    <a:pt x="61432" y="0"/>
                  </a:moveTo>
                  <a:lnTo>
                    <a:pt x="1833174" y="0"/>
                  </a:lnTo>
                  <a:lnTo>
                    <a:pt x="1845398" y="47"/>
                  </a:lnTo>
                  <a:lnTo>
                    <a:pt x="1882891" y="11714"/>
                  </a:lnTo>
                  <a:lnTo>
                    <a:pt x="1894559" y="49207"/>
                  </a:lnTo>
                  <a:lnTo>
                    <a:pt x="1894606" y="61432"/>
                  </a:lnTo>
                  <a:lnTo>
                    <a:pt x="1894606" y="378344"/>
                  </a:lnTo>
                  <a:lnTo>
                    <a:pt x="1887966" y="421747"/>
                  </a:lnTo>
                  <a:lnTo>
                    <a:pt x="1845398" y="439730"/>
                  </a:lnTo>
                  <a:lnTo>
                    <a:pt x="1833174" y="439777"/>
                  </a:lnTo>
                  <a:lnTo>
                    <a:pt x="61432" y="439777"/>
                  </a:lnTo>
                  <a:lnTo>
                    <a:pt x="18029" y="433137"/>
                  </a:lnTo>
                  <a:lnTo>
                    <a:pt x="47" y="390569"/>
                  </a:lnTo>
                  <a:lnTo>
                    <a:pt x="0" y="378344"/>
                  </a:lnTo>
                  <a:lnTo>
                    <a:pt x="0" y="61432"/>
                  </a:lnTo>
                  <a:lnTo>
                    <a:pt x="6639" y="18029"/>
                  </a:lnTo>
                  <a:lnTo>
                    <a:pt x="49207" y="47"/>
                  </a:lnTo>
                  <a:lnTo>
                    <a:pt x="61432" y="0"/>
                  </a:lnTo>
                  <a:close/>
                </a:path>
              </a:pathLst>
            </a:custGeom>
            <a:ln w="52354">
              <a:solidFill>
                <a:srgbClr val="CB29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035499" y="5654278"/>
              <a:ext cx="814705" cy="440055"/>
            </a:xfrm>
            <a:custGeom>
              <a:avLst/>
              <a:gdLst/>
              <a:ahLst/>
              <a:cxnLst/>
              <a:rect l="l" t="t" r="r" b="b"/>
              <a:pathLst>
                <a:path w="814705" h="440054">
                  <a:moveTo>
                    <a:pt x="48812" y="0"/>
                  </a:moveTo>
                  <a:lnTo>
                    <a:pt x="765498" y="0"/>
                  </a:lnTo>
                  <a:lnTo>
                    <a:pt x="775211" y="37"/>
                  </a:lnTo>
                  <a:lnTo>
                    <a:pt x="811918" y="20164"/>
                  </a:lnTo>
                  <a:lnTo>
                    <a:pt x="814310" y="48812"/>
                  </a:lnTo>
                  <a:lnTo>
                    <a:pt x="814310" y="390964"/>
                  </a:lnTo>
                  <a:lnTo>
                    <a:pt x="802405" y="434378"/>
                  </a:lnTo>
                  <a:lnTo>
                    <a:pt x="765498" y="439777"/>
                  </a:lnTo>
                  <a:lnTo>
                    <a:pt x="48812" y="439777"/>
                  </a:lnTo>
                  <a:lnTo>
                    <a:pt x="5398" y="427872"/>
                  </a:lnTo>
                  <a:lnTo>
                    <a:pt x="0" y="390964"/>
                  </a:lnTo>
                  <a:lnTo>
                    <a:pt x="0" y="48812"/>
                  </a:lnTo>
                  <a:lnTo>
                    <a:pt x="11904" y="5398"/>
                  </a:lnTo>
                  <a:lnTo>
                    <a:pt x="48812" y="0"/>
                  </a:lnTo>
                  <a:close/>
                </a:path>
              </a:pathLst>
            </a:custGeom>
            <a:ln w="52354">
              <a:solidFill>
                <a:srgbClr val="CB297B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175674" y="5654278"/>
              <a:ext cx="1592580" cy="440055"/>
            </a:xfrm>
            <a:custGeom>
              <a:avLst/>
              <a:gdLst/>
              <a:ahLst/>
              <a:cxnLst/>
              <a:rect l="l" t="t" r="r" b="b"/>
              <a:pathLst>
                <a:path w="1592580" h="440054">
                  <a:moveTo>
                    <a:pt x="91690" y="0"/>
                  </a:moveTo>
                  <a:lnTo>
                    <a:pt x="1500820" y="0"/>
                  </a:lnTo>
                  <a:lnTo>
                    <a:pt x="1519066" y="70"/>
                  </a:lnTo>
                  <a:lnTo>
                    <a:pt x="1565601" y="9910"/>
                  </a:lnTo>
                  <a:lnTo>
                    <a:pt x="1590616" y="47042"/>
                  </a:lnTo>
                  <a:lnTo>
                    <a:pt x="1592511" y="91690"/>
                  </a:lnTo>
                  <a:lnTo>
                    <a:pt x="1592511" y="348086"/>
                  </a:lnTo>
                  <a:lnTo>
                    <a:pt x="1590616" y="392734"/>
                  </a:lnTo>
                  <a:lnTo>
                    <a:pt x="1565601" y="429867"/>
                  </a:lnTo>
                  <a:lnTo>
                    <a:pt x="1519066" y="439706"/>
                  </a:lnTo>
                  <a:lnTo>
                    <a:pt x="1500820" y="439777"/>
                  </a:lnTo>
                  <a:lnTo>
                    <a:pt x="91690" y="439777"/>
                  </a:lnTo>
                  <a:lnTo>
                    <a:pt x="47042" y="437881"/>
                  </a:lnTo>
                  <a:lnTo>
                    <a:pt x="9910" y="412867"/>
                  </a:lnTo>
                  <a:lnTo>
                    <a:pt x="70" y="366332"/>
                  </a:lnTo>
                  <a:lnTo>
                    <a:pt x="0" y="348086"/>
                  </a:lnTo>
                  <a:lnTo>
                    <a:pt x="0" y="91690"/>
                  </a:lnTo>
                  <a:lnTo>
                    <a:pt x="1895" y="47042"/>
                  </a:lnTo>
                  <a:lnTo>
                    <a:pt x="26909" y="9910"/>
                  </a:lnTo>
                  <a:lnTo>
                    <a:pt x="73444" y="70"/>
                  </a:lnTo>
                  <a:lnTo>
                    <a:pt x="9169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822299" y="5654278"/>
              <a:ext cx="2185035" cy="440055"/>
            </a:xfrm>
            <a:custGeom>
              <a:avLst/>
              <a:gdLst/>
              <a:ahLst/>
              <a:cxnLst/>
              <a:rect l="l" t="t" r="r" b="b"/>
              <a:pathLst>
                <a:path w="2185034" h="440054">
                  <a:moveTo>
                    <a:pt x="91690" y="0"/>
                  </a:moveTo>
                  <a:lnTo>
                    <a:pt x="2093080" y="0"/>
                  </a:lnTo>
                  <a:lnTo>
                    <a:pt x="2111327" y="70"/>
                  </a:lnTo>
                  <a:lnTo>
                    <a:pt x="2157861" y="9910"/>
                  </a:lnTo>
                  <a:lnTo>
                    <a:pt x="2182876" y="47042"/>
                  </a:lnTo>
                  <a:lnTo>
                    <a:pt x="2184772" y="91690"/>
                  </a:lnTo>
                  <a:lnTo>
                    <a:pt x="2184772" y="348086"/>
                  </a:lnTo>
                  <a:lnTo>
                    <a:pt x="2182876" y="392734"/>
                  </a:lnTo>
                  <a:lnTo>
                    <a:pt x="2157861" y="429867"/>
                  </a:lnTo>
                  <a:lnTo>
                    <a:pt x="2111327" y="439706"/>
                  </a:lnTo>
                  <a:lnTo>
                    <a:pt x="2093080" y="439777"/>
                  </a:lnTo>
                  <a:lnTo>
                    <a:pt x="91690" y="439777"/>
                  </a:lnTo>
                  <a:lnTo>
                    <a:pt x="47042" y="437881"/>
                  </a:lnTo>
                  <a:lnTo>
                    <a:pt x="9910" y="412867"/>
                  </a:lnTo>
                  <a:lnTo>
                    <a:pt x="70" y="366332"/>
                  </a:lnTo>
                  <a:lnTo>
                    <a:pt x="0" y="348086"/>
                  </a:lnTo>
                  <a:lnTo>
                    <a:pt x="0" y="91690"/>
                  </a:lnTo>
                  <a:lnTo>
                    <a:pt x="1895" y="47042"/>
                  </a:lnTo>
                  <a:lnTo>
                    <a:pt x="26909" y="9910"/>
                  </a:lnTo>
                  <a:lnTo>
                    <a:pt x="73444" y="70"/>
                  </a:lnTo>
                  <a:lnTo>
                    <a:pt x="9169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12057" y="6234983"/>
              <a:ext cx="3901440" cy="3846829"/>
            </a:xfrm>
            <a:custGeom>
              <a:avLst/>
              <a:gdLst/>
              <a:ahLst/>
              <a:cxnLst/>
              <a:rect l="l" t="t" r="r" b="b"/>
              <a:pathLst>
                <a:path w="3901440" h="3846829">
                  <a:moveTo>
                    <a:pt x="0" y="3846237"/>
                  </a:moveTo>
                  <a:lnTo>
                    <a:pt x="46833" y="3832860"/>
                  </a:lnTo>
                  <a:lnTo>
                    <a:pt x="93435" y="3819141"/>
                  </a:lnTo>
                  <a:lnTo>
                    <a:pt x="139807" y="3805080"/>
                  </a:lnTo>
                  <a:lnTo>
                    <a:pt x="185949" y="3790678"/>
                  </a:lnTo>
                  <a:lnTo>
                    <a:pt x="231860" y="3775933"/>
                  </a:lnTo>
                  <a:lnTo>
                    <a:pt x="277541" y="3760847"/>
                  </a:lnTo>
                  <a:lnTo>
                    <a:pt x="322992" y="3745419"/>
                  </a:lnTo>
                  <a:lnTo>
                    <a:pt x="368212" y="3729649"/>
                  </a:lnTo>
                  <a:lnTo>
                    <a:pt x="413201" y="3713538"/>
                  </a:lnTo>
                  <a:lnTo>
                    <a:pt x="457961" y="3697085"/>
                  </a:lnTo>
                  <a:lnTo>
                    <a:pt x="502489" y="3680290"/>
                  </a:lnTo>
                  <a:lnTo>
                    <a:pt x="546788" y="3663153"/>
                  </a:lnTo>
                  <a:lnTo>
                    <a:pt x="590855" y="3645674"/>
                  </a:lnTo>
                  <a:lnTo>
                    <a:pt x="634693" y="3627854"/>
                  </a:lnTo>
                  <a:lnTo>
                    <a:pt x="678300" y="3609691"/>
                  </a:lnTo>
                  <a:lnTo>
                    <a:pt x="721676" y="3591188"/>
                  </a:lnTo>
                  <a:lnTo>
                    <a:pt x="764823" y="3572342"/>
                  </a:lnTo>
                  <a:lnTo>
                    <a:pt x="807738" y="3553154"/>
                  </a:lnTo>
                  <a:lnTo>
                    <a:pt x="850423" y="3533625"/>
                  </a:lnTo>
                  <a:lnTo>
                    <a:pt x="892878" y="3513754"/>
                  </a:lnTo>
                  <a:lnTo>
                    <a:pt x="935103" y="3493541"/>
                  </a:lnTo>
                  <a:lnTo>
                    <a:pt x="977097" y="3472986"/>
                  </a:lnTo>
                  <a:lnTo>
                    <a:pt x="1018860" y="3452090"/>
                  </a:lnTo>
                  <a:lnTo>
                    <a:pt x="1060393" y="3430851"/>
                  </a:lnTo>
                  <a:lnTo>
                    <a:pt x="1101696" y="3409271"/>
                  </a:lnTo>
                  <a:lnTo>
                    <a:pt x="1142768" y="3387350"/>
                  </a:lnTo>
                  <a:lnTo>
                    <a:pt x="1183610" y="3365086"/>
                  </a:lnTo>
                  <a:lnTo>
                    <a:pt x="1224221" y="3342481"/>
                  </a:lnTo>
                  <a:lnTo>
                    <a:pt x="1264602" y="3319533"/>
                  </a:lnTo>
                  <a:lnTo>
                    <a:pt x="1304753" y="3296244"/>
                  </a:lnTo>
                  <a:lnTo>
                    <a:pt x="1344673" y="3272614"/>
                  </a:lnTo>
                  <a:lnTo>
                    <a:pt x="1384362" y="3248641"/>
                  </a:lnTo>
                  <a:lnTo>
                    <a:pt x="1423822" y="3224327"/>
                  </a:lnTo>
                  <a:lnTo>
                    <a:pt x="1463050" y="3199671"/>
                  </a:lnTo>
                  <a:lnTo>
                    <a:pt x="1502049" y="3174673"/>
                  </a:lnTo>
                  <a:lnTo>
                    <a:pt x="1540817" y="3149333"/>
                  </a:lnTo>
                  <a:lnTo>
                    <a:pt x="1579354" y="3123652"/>
                  </a:lnTo>
                  <a:lnTo>
                    <a:pt x="1617661" y="3097629"/>
                  </a:lnTo>
                  <a:lnTo>
                    <a:pt x="1655738" y="3071264"/>
                  </a:lnTo>
                  <a:lnTo>
                    <a:pt x="1693584" y="3044557"/>
                  </a:lnTo>
                  <a:lnTo>
                    <a:pt x="1731199" y="3017508"/>
                  </a:lnTo>
                  <a:lnTo>
                    <a:pt x="1768585" y="2990118"/>
                  </a:lnTo>
                  <a:lnTo>
                    <a:pt x="1805740" y="2962386"/>
                  </a:lnTo>
                  <a:lnTo>
                    <a:pt x="1842664" y="2934312"/>
                  </a:lnTo>
                  <a:lnTo>
                    <a:pt x="1879358" y="2905896"/>
                  </a:lnTo>
                  <a:lnTo>
                    <a:pt x="1915822" y="2877139"/>
                  </a:lnTo>
                  <a:lnTo>
                    <a:pt x="1952055" y="2848039"/>
                  </a:lnTo>
                  <a:lnTo>
                    <a:pt x="1988057" y="2818598"/>
                  </a:lnTo>
                  <a:lnTo>
                    <a:pt x="2023830" y="2788815"/>
                  </a:lnTo>
                  <a:lnTo>
                    <a:pt x="2059371" y="2758691"/>
                  </a:lnTo>
                  <a:lnTo>
                    <a:pt x="2094683" y="2728224"/>
                  </a:lnTo>
                  <a:lnTo>
                    <a:pt x="2129764" y="2697416"/>
                  </a:lnTo>
                  <a:lnTo>
                    <a:pt x="2164614" y="2666266"/>
                  </a:lnTo>
                  <a:lnTo>
                    <a:pt x="2199234" y="2634774"/>
                  </a:lnTo>
                  <a:lnTo>
                    <a:pt x="2233624" y="2602941"/>
                  </a:lnTo>
                  <a:lnTo>
                    <a:pt x="2267783" y="2570766"/>
                  </a:lnTo>
                  <a:lnTo>
                    <a:pt x="2301712" y="2538248"/>
                  </a:lnTo>
                  <a:lnTo>
                    <a:pt x="2335410" y="2505390"/>
                  </a:lnTo>
                  <a:lnTo>
                    <a:pt x="2368878" y="2472189"/>
                  </a:lnTo>
                  <a:lnTo>
                    <a:pt x="2402116" y="2438646"/>
                  </a:lnTo>
                  <a:lnTo>
                    <a:pt x="2435123" y="2404762"/>
                  </a:lnTo>
                  <a:lnTo>
                    <a:pt x="2467900" y="2370536"/>
                  </a:lnTo>
                  <a:lnTo>
                    <a:pt x="2500446" y="2335968"/>
                  </a:lnTo>
                  <a:lnTo>
                    <a:pt x="2532762" y="2301059"/>
                  </a:lnTo>
                  <a:lnTo>
                    <a:pt x="2564847" y="2265807"/>
                  </a:lnTo>
                  <a:lnTo>
                    <a:pt x="2596702" y="2230214"/>
                  </a:lnTo>
                  <a:lnTo>
                    <a:pt x="2628326" y="2194279"/>
                  </a:lnTo>
                  <a:lnTo>
                    <a:pt x="2659720" y="2158003"/>
                  </a:lnTo>
                  <a:lnTo>
                    <a:pt x="2690884" y="2121384"/>
                  </a:lnTo>
                  <a:lnTo>
                    <a:pt x="2721817" y="2084424"/>
                  </a:lnTo>
                  <a:lnTo>
                    <a:pt x="2752520" y="2047122"/>
                  </a:lnTo>
                  <a:lnTo>
                    <a:pt x="2782992" y="2009478"/>
                  </a:lnTo>
                  <a:lnTo>
                    <a:pt x="2813234" y="1971492"/>
                  </a:lnTo>
                  <a:lnTo>
                    <a:pt x="2843245" y="1933165"/>
                  </a:lnTo>
                  <a:lnTo>
                    <a:pt x="2873026" y="1894496"/>
                  </a:lnTo>
                  <a:lnTo>
                    <a:pt x="2902577" y="1855485"/>
                  </a:lnTo>
                  <a:lnTo>
                    <a:pt x="2931897" y="1816132"/>
                  </a:lnTo>
                  <a:lnTo>
                    <a:pt x="2960987" y="1776437"/>
                  </a:lnTo>
                  <a:lnTo>
                    <a:pt x="2989846" y="1736401"/>
                  </a:lnTo>
                  <a:lnTo>
                    <a:pt x="3018475" y="1696023"/>
                  </a:lnTo>
                  <a:lnTo>
                    <a:pt x="3046873" y="1655303"/>
                  </a:lnTo>
                  <a:lnTo>
                    <a:pt x="3075041" y="1614241"/>
                  </a:lnTo>
                  <a:lnTo>
                    <a:pt x="3102979" y="1572838"/>
                  </a:lnTo>
                  <a:lnTo>
                    <a:pt x="3130686" y="1531092"/>
                  </a:lnTo>
                  <a:lnTo>
                    <a:pt x="3158162" y="1489005"/>
                  </a:lnTo>
                  <a:lnTo>
                    <a:pt x="3185409" y="1446576"/>
                  </a:lnTo>
                  <a:lnTo>
                    <a:pt x="3212424" y="1403806"/>
                  </a:lnTo>
                  <a:lnTo>
                    <a:pt x="3239210" y="1360693"/>
                  </a:lnTo>
                  <a:lnTo>
                    <a:pt x="3265765" y="1317239"/>
                  </a:lnTo>
                  <a:lnTo>
                    <a:pt x="3292089" y="1273443"/>
                  </a:lnTo>
                  <a:lnTo>
                    <a:pt x="3318183" y="1229306"/>
                  </a:lnTo>
                  <a:lnTo>
                    <a:pt x="3344047" y="1184826"/>
                  </a:lnTo>
                  <a:lnTo>
                    <a:pt x="3369680" y="1140005"/>
                  </a:lnTo>
                  <a:lnTo>
                    <a:pt x="3395083" y="1094842"/>
                  </a:lnTo>
                  <a:lnTo>
                    <a:pt x="3420255" y="1049337"/>
                  </a:lnTo>
                  <a:lnTo>
                    <a:pt x="3445197" y="1003490"/>
                  </a:lnTo>
                  <a:lnTo>
                    <a:pt x="3469909" y="957302"/>
                  </a:lnTo>
                  <a:lnTo>
                    <a:pt x="3494390" y="910771"/>
                  </a:lnTo>
                  <a:lnTo>
                    <a:pt x="3518640" y="863899"/>
                  </a:lnTo>
                  <a:lnTo>
                    <a:pt x="3542660" y="816685"/>
                  </a:lnTo>
                  <a:lnTo>
                    <a:pt x="3566450" y="769130"/>
                  </a:lnTo>
                  <a:lnTo>
                    <a:pt x="3590009" y="721233"/>
                  </a:lnTo>
                  <a:lnTo>
                    <a:pt x="3613338" y="672993"/>
                  </a:lnTo>
                  <a:lnTo>
                    <a:pt x="3636437" y="624412"/>
                  </a:lnTo>
                  <a:lnTo>
                    <a:pt x="3659305" y="575490"/>
                  </a:lnTo>
                  <a:lnTo>
                    <a:pt x="3681942" y="526225"/>
                  </a:lnTo>
                  <a:lnTo>
                    <a:pt x="3704349" y="476619"/>
                  </a:lnTo>
                  <a:lnTo>
                    <a:pt x="3726526" y="426671"/>
                  </a:lnTo>
                  <a:lnTo>
                    <a:pt x="3748472" y="376381"/>
                  </a:lnTo>
                  <a:lnTo>
                    <a:pt x="3770188" y="325749"/>
                  </a:lnTo>
                  <a:lnTo>
                    <a:pt x="3791674" y="274776"/>
                  </a:lnTo>
                  <a:lnTo>
                    <a:pt x="3812929" y="223461"/>
                  </a:lnTo>
                  <a:lnTo>
                    <a:pt x="3833953" y="171804"/>
                  </a:lnTo>
                  <a:lnTo>
                    <a:pt x="3854747" y="119805"/>
                  </a:lnTo>
                  <a:lnTo>
                    <a:pt x="3875311" y="67464"/>
                  </a:lnTo>
                  <a:lnTo>
                    <a:pt x="3895644" y="14782"/>
                  </a:lnTo>
                  <a:lnTo>
                    <a:pt x="3901178" y="0"/>
                  </a:lnTo>
                </a:path>
              </a:pathLst>
            </a:custGeom>
            <a:ln w="31412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243011" y="6120247"/>
              <a:ext cx="129539" cy="153670"/>
            </a:xfrm>
            <a:custGeom>
              <a:avLst/>
              <a:gdLst/>
              <a:ahLst/>
              <a:cxnLst/>
              <a:rect l="l" t="t" r="r" b="b"/>
              <a:pathLst>
                <a:path w="129540" h="153670">
                  <a:moveTo>
                    <a:pt x="113169" y="0"/>
                  </a:moveTo>
                  <a:lnTo>
                    <a:pt x="0" y="105219"/>
                  </a:lnTo>
                  <a:lnTo>
                    <a:pt x="129441" y="153670"/>
                  </a:lnTo>
                  <a:lnTo>
                    <a:pt x="113169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398346" y="6210701"/>
              <a:ext cx="7062470" cy="4117340"/>
            </a:xfrm>
            <a:custGeom>
              <a:avLst/>
              <a:gdLst/>
              <a:ahLst/>
              <a:cxnLst/>
              <a:rect l="l" t="t" r="r" b="b"/>
              <a:pathLst>
                <a:path w="7062469" h="4117340">
                  <a:moveTo>
                    <a:pt x="0" y="4117041"/>
                  </a:moveTo>
                  <a:lnTo>
                    <a:pt x="46229" y="4109273"/>
                  </a:lnTo>
                  <a:lnTo>
                    <a:pt x="92410" y="4101303"/>
                  </a:lnTo>
                  <a:lnTo>
                    <a:pt x="138543" y="4093130"/>
                  </a:lnTo>
                  <a:lnTo>
                    <a:pt x="184628" y="4084755"/>
                  </a:lnTo>
                  <a:lnTo>
                    <a:pt x="230664" y="4076177"/>
                  </a:lnTo>
                  <a:lnTo>
                    <a:pt x="276652" y="4067396"/>
                  </a:lnTo>
                  <a:lnTo>
                    <a:pt x="322592" y="4058413"/>
                  </a:lnTo>
                  <a:lnTo>
                    <a:pt x="368484" y="4049227"/>
                  </a:lnTo>
                  <a:lnTo>
                    <a:pt x="414327" y="4039839"/>
                  </a:lnTo>
                  <a:lnTo>
                    <a:pt x="460122" y="4030248"/>
                  </a:lnTo>
                  <a:lnTo>
                    <a:pt x="505869" y="4020454"/>
                  </a:lnTo>
                  <a:lnTo>
                    <a:pt x="551568" y="4010458"/>
                  </a:lnTo>
                  <a:lnTo>
                    <a:pt x="597218" y="4000259"/>
                  </a:lnTo>
                  <a:lnTo>
                    <a:pt x="642820" y="3989858"/>
                  </a:lnTo>
                  <a:lnTo>
                    <a:pt x="688374" y="3979254"/>
                  </a:lnTo>
                  <a:lnTo>
                    <a:pt x="733879" y="3968447"/>
                  </a:lnTo>
                  <a:lnTo>
                    <a:pt x="779336" y="3957438"/>
                  </a:lnTo>
                  <a:lnTo>
                    <a:pt x="824745" y="3946226"/>
                  </a:lnTo>
                  <a:lnTo>
                    <a:pt x="870106" y="3934812"/>
                  </a:lnTo>
                  <a:lnTo>
                    <a:pt x="915419" y="3923195"/>
                  </a:lnTo>
                  <a:lnTo>
                    <a:pt x="960683" y="3911375"/>
                  </a:lnTo>
                  <a:lnTo>
                    <a:pt x="1005899" y="3899353"/>
                  </a:lnTo>
                  <a:lnTo>
                    <a:pt x="1051066" y="3887128"/>
                  </a:lnTo>
                  <a:lnTo>
                    <a:pt x="1096186" y="3874701"/>
                  </a:lnTo>
                  <a:lnTo>
                    <a:pt x="1141257" y="3862071"/>
                  </a:lnTo>
                  <a:lnTo>
                    <a:pt x="1186280" y="3849238"/>
                  </a:lnTo>
                  <a:lnTo>
                    <a:pt x="1231254" y="3836203"/>
                  </a:lnTo>
                  <a:lnTo>
                    <a:pt x="1276181" y="3822965"/>
                  </a:lnTo>
                  <a:lnTo>
                    <a:pt x="1321059" y="3809524"/>
                  </a:lnTo>
                  <a:lnTo>
                    <a:pt x="1365889" y="3795881"/>
                  </a:lnTo>
                  <a:lnTo>
                    <a:pt x="1410670" y="3782036"/>
                  </a:lnTo>
                  <a:lnTo>
                    <a:pt x="1455403" y="3767988"/>
                  </a:lnTo>
                  <a:lnTo>
                    <a:pt x="1500089" y="3753737"/>
                  </a:lnTo>
                  <a:lnTo>
                    <a:pt x="1544725" y="3739283"/>
                  </a:lnTo>
                  <a:lnTo>
                    <a:pt x="1589314" y="3724627"/>
                  </a:lnTo>
                  <a:lnTo>
                    <a:pt x="1633854" y="3709769"/>
                  </a:lnTo>
                  <a:lnTo>
                    <a:pt x="1678346" y="3694708"/>
                  </a:lnTo>
                  <a:lnTo>
                    <a:pt x="1722790" y="3679444"/>
                  </a:lnTo>
                  <a:lnTo>
                    <a:pt x="1767185" y="3663977"/>
                  </a:lnTo>
                  <a:lnTo>
                    <a:pt x="1811532" y="3648308"/>
                  </a:lnTo>
                  <a:lnTo>
                    <a:pt x="1855831" y="3632437"/>
                  </a:lnTo>
                  <a:lnTo>
                    <a:pt x="1900082" y="3616363"/>
                  </a:lnTo>
                  <a:lnTo>
                    <a:pt x="1944284" y="3600086"/>
                  </a:lnTo>
                  <a:lnTo>
                    <a:pt x="1988438" y="3583606"/>
                  </a:lnTo>
                  <a:lnTo>
                    <a:pt x="2032544" y="3566924"/>
                  </a:lnTo>
                  <a:lnTo>
                    <a:pt x="2076602" y="3550040"/>
                  </a:lnTo>
                  <a:lnTo>
                    <a:pt x="2120611" y="3532953"/>
                  </a:lnTo>
                  <a:lnTo>
                    <a:pt x="2164572" y="3515663"/>
                  </a:lnTo>
                  <a:lnTo>
                    <a:pt x="2208485" y="3498170"/>
                  </a:lnTo>
                  <a:lnTo>
                    <a:pt x="2252350" y="3480475"/>
                  </a:lnTo>
                  <a:lnTo>
                    <a:pt x="2296166" y="3462578"/>
                  </a:lnTo>
                  <a:lnTo>
                    <a:pt x="2339934" y="3444477"/>
                  </a:lnTo>
                  <a:lnTo>
                    <a:pt x="2383654" y="3426175"/>
                  </a:lnTo>
                  <a:lnTo>
                    <a:pt x="2427325" y="3407669"/>
                  </a:lnTo>
                  <a:lnTo>
                    <a:pt x="2470948" y="3388961"/>
                  </a:lnTo>
                  <a:lnTo>
                    <a:pt x="2514523" y="3370051"/>
                  </a:lnTo>
                  <a:lnTo>
                    <a:pt x="2558050" y="3350937"/>
                  </a:lnTo>
                  <a:lnTo>
                    <a:pt x="2601528" y="3331622"/>
                  </a:lnTo>
                  <a:lnTo>
                    <a:pt x="2644959" y="3312103"/>
                  </a:lnTo>
                  <a:lnTo>
                    <a:pt x="2688340" y="3292382"/>
                  </a:lnTo>
                  <a:lnTo>
                    <a:pt x="2731674" y="3272459"/>
                  </a:lnTo>
                  <a:lnTo>
                    <a:pt x="2774959" y="3252332"/>
                  </a:lnTo>
                  <a:lnTo>
                    <a:pt x="2818197" y="3232004"/>
                  </a:lnTo>
                  <a:lnTo>
                    <a:pt x="2861385" y="3211472"/>
                  </a:lnTo>
                  <a:lnTo>
                    <a:pt x="2904526" y="3190738"/>
                  </a:lnTo>
                  <a:lnTo>
                    <a:pt x="2947618" y="3169802"/>
                  </a:lnTo>
                  <a:lnTo>
                    <a:pt x="2990662" y="3148662"/>
                  </a:lnTo>
                  <a:lnTo>
                    <a:pt x="3033658" y="3127321"/>
                  </a:lnTo>
                  <a:lnTo>
                    <a:pt x="3076606" y="3105776"/>
                  </a:lnTo>
                  <a:lnTo>
                    <a:pt x="3119505" y="3084029"/>
                  </a:lnTo>
                  <a:lnTo>
                    <a:pt x="3162356" y="3062080"/>
                  </a:lnTo>
                  <a:lnTo>
                    <a:pt x="3205159" y="3039927"/>
                  </a:lnTo>
                  <a:lnTo>
                    <a:pt x="3247913" y="3017573"/>
                  </a:lnTo>
                  <a:lnTo>
                    <a:pt x="3290619" y="2995015"/>
                  </a:lnTo>
                  <a:lnTo>
                    <a:pt x="3333277" y="2972255"/>
                  </a:lnTo>
                  <a:lnTo>
                    <a:pt x="3375887" y="2949293"/>
                  </a:lnTo>
                  <a:lnTo>
                    <a:pt x="3418448" y="2926127"/>
                  </a:lnTo>
                  <a:lnTo>
                    <a:pt x="3460962" y="2902760"/>
                  </a:lnTo>
                  <a:lnTo>
                    <a:pt x="3503426" y="2879189"/>
                  </a:lnTo>
                  <a:lnTo>
                    <a:pt x="3545843" y="2855416"/>
                  </a:lnTo>
                  <a:lnTo>
                    <a:pt x="3588211" y="2831441"/>
                  </a:lnTo>
                  <a:lnTo>
                    <a:pt x="3630532" y="2807263"/>
                  </a:lnTo>
                  <a:lnTo>
                    <a:pt x="3672803" y="2782882"/>
                  </a:lnTo>
                  <a:lnTo>
                    <a:pt x="3715027" y="2758298"/>
                  </a:lnTo>
                  <a:lnTo>
                    <a:pt x="3757202" y="2733512"/>
                  </a:lnTo>
                  <a:lnTo>
                    <a:pt x="3799329" y="2708524"/>
                  </a:lnTo>
                  <a:lnTo>
                    <a:pt x="3841408" y="2683333"/>
                  </a:lnTo>
                  <a:lnTo>
                    <a:pt x="3883439" y="2657939"/>
                  </a:lnTo>
                  <a:lnTo>
                    <a:pt x="3925421" y="2632342"/>
                  </a:lnTo>
                  <a:lnTo>
                    <a:pt x="3967355" y="2606543"/>
                  </a:lnTo>
                  <a:lnTo>
                    <a:pt x="4009241" y="2580542"/>
                  </a:lnTo>
                  <a:lnTo>
                    <a:pt x="4051078" y="2554338"/>
                  </a:lnTo>
                  <a:lnTo>
                    <a:pt x="4092867" y="2527931"/>
                  </a:lnTo>
                  <a:lnTo>
                    <a:pt x="4134608" y="2501321"/>
                  </a:lnTo>
                  <a:lnTo>
                    <a:pt x="4176301" y="2474509"/>
                  </a:lnTo>
                  <a:lnTo>
                    <a:pt x="4217945" y="2447495"/>
                  </a:lnTo>
                  <a:lnTo>
                    <a:pt x="4259541" y="2420278"/>
                  </a:lnTo>
                  <a:lnTo>
                    <a:pt x="4301089" y="2392858"/>
                  </a:lnTo>
                  <a:lnTo>
                    <a:pt x="4342589" y="2365236"/>
                  </a:lnTo>
                  <a:lnTo>
                    <a:pt x="4384040" y="2337411"/>
                  </a:lnTo>
                  <a:lnTo>
                    <a:pt x="4425443" y="2309383"/>
                  </a:lnTo>
                  <a:lnTo>
                    <a:pt x="4466798" y="2281153"/>
                  </a:lnTo>
                  <a:lnTo>
                    <a:pt x="4508105" y="2252720"/>
                  </a:lnTo>
                  <a:lnTo>
                    <a:pt x="4549363" y="2224085"/>
                  </a:lnTo>
                  <a:lnTo>
                    <a:pt x="4590573" y="2195247"/>
                  </a:lnTo>
                  <a:lnTo>
                    <a:pt x="4631735" y="2166206"/>
                  </a:lnTo>
                  <a:lnTo>
                    <a:pt x="4672848" y="2136963"/>
                  </a:lnTo>
                  <a:lnTo>
                    <a:pt x="4713913" y="2107517"/>
                  </a:lnTo>
                  <a:lnTo>
                    <a:pt x="4754930" y="2077869"/>
                  </a:lnTo>
                  <a:lnTo>
                    <a:pt x="4795899" y="2048018"/>
                  </a:lnTo>
                  <a:lnTo>
                    <a:pt x="4836820" y="2017964"/>
                  </a:lnTo>
                  <a:lnTo>
                    <a:pt x="4877692" y="1987708"/>
                  </a:lnTo>
                  <a:lnTo>
                    <a:pt x="4918516" y="1957249"/>
                  </a:lnTo>
                  <a:lnTo>
                    <a:pt x="4959291" y="1926588"/>
                  </a:lnTo>
                  <a:lnTo>
                    <a:pt x="5000019" y="1895724"/>
                  </a:lnTo>
                  <a:lnTo>
                    <a:pt x="5040698" y="1864657"/>
                  </a:lnTo>
                  <a:lnTo>
                    <a:pt x="5081329" y="1833388"/>
                  </a:lnTo>
                  <a:lnTo>
                    <a:pt x="5121911" y="1801916"/>
                  </a:lnTo>
                  <a:lnTo>
                    <a:pt x="5162446" y="1770242"/>
                  </a:lnTo>
                  <a:lnTo>
                    <a:pt x="5202932" y="1738365"/>
                  </a:lnTo>
                  <a:lnTo>
                    <a:pt x="5243370" y="1706285"/>
                  </a:lnTo>
                  <a:lnTo>
                    <a:pt x="5283759" y="1674003"/>
                  </a:lnTo>
                  <a:lnTo>
                    <a:pt x="5324100" y="1641518"/>
                  </a:lnTo>
                  <a:lnTo>
                    <a:pt x="5364393" y="1608831"/>
                  </a:lnTo>
                  <a:lnTo>
                    <a:pt x="5404638" y="1575941"/>
                  </a:lnTo>
                  <a:lnTo>
                    <a:pt x="5444835" y="1542848"/>
                  </a:lnTo>
                  <a:lnTo>
                    <a:pt x="5484983" y="1509553"/>
                  </a:lnTo>
                  <a:lnTo>
                    <a:pt x="5525083" y="1476056"/>
                  </a:lnTo>
                  <a:lnTo>
                    <a:pt x="5565135" y="1442355"/>
                  </a:lnTo>
                  <a:lnTo>
                    <a:pt x="5605138" y="1408452"/>
                  </a:lnTo>
                  <a:lnTo>
                    <a:pt x="5645093" y="1374347"/>
                  </a:lnTo>
                  <a:lnTo>
                    <a:pt x="5685000" y="1340038"/>
                  </a:lnTo>
                  <a:lnTo>
                    <a:pt x="5724859" y="1305528"/>
                  </a:lnTo>
                  <a:lnTo>
                    <a:pt x="5764669" y="1270814"/>
                  </a:lnTo>
                  <a:lnTo>
                    <a:pt x="5804431" y="1235898"/>
                  </a:lnTo>
                  <a:lnTo>
                    <a:pt x="5844145" y="1200780"/>
                  </a:lnTo>
                  <a:lnTo>
                    <a:pt x="5883811" y="1165459"/>
                  </a:lnTo>
                  <a:lnTo>
                    <a:pt x="5923428" y="1129935"/>
                  </a:lnTo>
                  <a:lnTo>
                    <a:pt x="5962997" y="1094208"/>
                  </a:lnTo>
                  <a:lnTo>
                    <a:pt x="6002518" y="1058280"/>
                  </a:lnTo>
                  <a:lnTo>
                    <a:pt x="6041990" y="1022148"/>
                  </a:lnTo>
                  <a:lnTo>
                    <a:pt x="6081415" y="985814"/>
                  </a:lnTo>
                  <a:lnTo>
                    <a:pt x="6120791" y="949277"/>
                  </a:lnTo>
                  <a:lnTo>
                    <a:pt x="6160118" y="912538"/>
                  </a:lnTo>
                  <a:lnTo>
                    <a:pt x="6199398" y="875596"/>
                  </a:lnTo>
                  <a:lnTo>
                    <a:pt x="6238629" y="838451"/>
                  </a:lnTo>
                  <a:lnTo>
                    <a:pt x="6277812" y="801104"/>
                  </a:lnTo>
                  <a:lnTo>
                    <a:pt x="6316947" y="763554"/>
                  </a:lnTo>
                  <a:lnTo>
                    <a:pt x="6356033" y="725802"/>
                  </a:lnTo>
                  <a:lnTo>
                    <a:pt x="6395071" y="687847"/>
                  </a:lnTo>
                  <a:lnTo>
                    <a:pt x="6434061" y="649689"/>
                  </a:lnTo>
                  <a:lnTo>
                    <a:pt x="6473003" y="611329"/>
                  </a:lnTo>
                  <a:lnTo>
                    <a:pt x="6511896" y="572766"/>
                  </a:lnTo>
                  <a:lnTo>
                    <a:pt x="6550741" y="534001"/>
                  </a:lnTo>
                  <a:lnTo>
                    <a:pt x="6589538" y="495033"/>
                  </a:lnTo>
                  <a:lnTo>
                    <a:pt x="6628287" y="455863"/>
                  </a:lnTo>
                  <a:lnTo>
                    <a:pt x="6666987" y="416489"/>
                  </a:lnTo>
                  <a:lnTo>
                    <a:pt x="6705639" y="376914"/>
                  </a:lnTo>
                  <a:lnTo>
                    <a:pt x="6744243" y="337135"/>
                  </a:lnTo>
                  <a:lnTo>
                    <a:pt x="6782798" y="297154"/>
                  </a:lnTo>
                  <a:lnTo>
                    <a:pt x="6821306" y="256971"/>
                  </a:lnTo>
                  <a:lnTo>
                    <a:pt x="6859765" y="216585"/>
                  </a:lnTo>
                  <a:lnTo>
                    <a:pt x="6898175" y="175996"/>
                  </a:lnTo>
                  <a:lnTo>
                    <a:pt x="6936538" y="135204"/>
                  </a:lnTo>
                  <a:lnTo>
                    <a:pt x="6974852" y="94210"/>
                  </a:lnTo>
                  <a:lnTo>
                    <a:pt x="7013118" y="53014"/>
                  </a:lnTo>
                  <a:lnTo>
                    <a:pt x="7051336" y="11615"/>
                  </a:lnTo>
                  <a:lnTo>
                    <a:pt x="7061946" y="0"/>
                  </a:lnTo>
                </a:path>
              </a:pathLst>
            </a:custGeom>
            <a:ln w="31412">
              <a:solidFill>
                <a:srgbClr val="CB297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398674" y="6120248"/>
              <a:ext cx="144780" cy="149225"/>
            </a:xfrm>
            <a:custGeom>
              <a:avLst/>
              <a:gdLst/>
              <a:ahLst/>
              <a:cxnLst/>
              <a:rect l="l" t="t" r="r" b="b"/>
              <a:pathLst>
                <a:path w="144780" h="149225">
                  <a:moveTo>
                    <a:pt x="144246" y="0"/>
                  </a:moveTo>
                  <a:lnTo>
                    <a:pt x="0" y="55441"/>
                  </a:lnTo>
                  <a:lnTo>
                    <a:pt x="102049" y="148658"/>
                  </a:lnTo>
                  <a:lnTo>
                    <a:pt x="144246" y="0"/>
                  </a:lnTo>
                  <a:close/>
                </a:path>
              </a:pathLst>
            </a:custGeom>
            <a:solidFill>
              <a:srgbClr val="CB29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398680" y="6240446"/>
              <a:ext cx="998855" cy="1847850"/>
            </a:xfrm>
            <a:custGeom>
              <a:avLst/>
              <a:gdLst/>
              <a:ahLst/>
              <a:cxnLst/>
              <a:rect l="l" t="t" r="r" b="b"/>
              <a:pathLst>
                <a:path w="998854" h="1847850">
                  <a:moveTo>
                    <a:pt x="0" y="1847554"/>
                  </a:moveTo>
                  <a:lnTo>
                    <a:pt x="59690" y="1823584"/>
                  </a:lnTo>
                  <a:lnTo>
                    <a:pt x="118006" y="1793965"/>
                  </a:lnTo>
                  <a:lnTo>
                    <a:pt x="174948" y="1758697"/>
                  </a:lnTo>
                  <a:lnTo>
                    <a:pt x="230516" y="1717781"/>
                  </a:lnTo>
                  <a:lnTo>
                    <a:pt x="284710" y="1671217"/>
                  </a:lnTo>
                  <a:lnTo>
                    <a:pt x="337529" y="1619004"/>
                  </a:lnTo>
                  <a:lnTo>
                    <a:pt x="363424" y="1590780"/>
                  </a:lnTo>
                  <a:lnTo>
                    <a:pt x="388975" y="1561143"/>
                  </a:lnTo>
                  <a:lnTo>
                    <a:pt x="414182" y="1530095"/>
                  </a:lnTo>
                  <a:lnTo>
                    <a:pt x="439046" y="1497634"/>
                  </a:lnTo>
                  <a:lnTo>
                    <a:pt x="463566" y="1463761"/>
                  </a:lnTo>
                  <a:lnTo>
                    <a:pt x="487743" y="1428476"/>
                  </a:lnTo>
                  <a:lnTo>
                    <a:pt x="511576" y="1391779"/>
                  </a:lnTo>
                  <a:lnTo>
                    <a:pt x="535066" y="1353669"/>
                  </a:lnTo>
                  <a:lnTo>
                    <a:pt x="558212" y="1314148"/>
                  </a:lnTo>
                  <a:lnTo>
                    <a:pt x="581014" y="1273215"/>
                  </a:lnTo>
                  <a:lnTo>
                    <a:pt x="603473" y="1230869"/>
                  </a:lnTo>
                  <a:lnTo>
                    <a:pt x="625589" y="1187111"/>
                  </a:lnTo>
                  <a:lnTo>
                    <a:pt x="647361" y="1141942"/>
                  </a:lnTo>
                  <a:lnTo>
                    <a:pt x="668789" y="1095360"/>
                  </a:lnTo>
                  <a:lnTo>
                    <a:pt x="689874" y="1047366"/>
                  </a:lnTo>
                  <a:lnTo>
                    <a:pt x="710615" y="997960"/>
                  </a:lnTo>
                  <a:lnTo>
                    <a:pt x="731013" y="947142"/>
                  </a:lnTo>
                  <a:lnTo>
                    <a:pt x="751067" y="894911"/>
                  </a:lnTo>
                  <a:lnTo>
                    <a:pt x="770778" y="841269"/>
                  </a:lnTo>
                  <a:lnTo>
                    <a:pt x="790145" y="786215"/>
                  </a:lnTo>
                  <a:lnTo>
                    <a:pt x="809168" y="729748"/>
                  </a:lnTo>
                  <a:lnTo>
                    <a:pt x="827848" y="671869"/>
                  </a:lnTo>
                  <a:lnTo>
                    <a:pt x="846185" y="612579"/>
                  </a:lnTo>
                  <a:lnTo>
                    <a:pt x="864178" y="551876"/>
                  </a:lnTo>
                  <a:lnTo>
                    <a:pt x="881827" y="489761"/>
                  </a:lnTo>
                  <a:lnTo>
                    <a:pt x="899133" y="426234"/>
                  </a:lnTo>
                  <a:lnTo>
                    <a:pt x="916095" y="361294"/>
                  </a:lnTo>
                  <a:lnTo>
                    <a:pt x="932714" y="294943"/>
                  </a:lnTo>
                  <a:lnTo>
                    <a:pt x="948989" y="227180"/>
                  </a:lnTo>
                  <a:lnTo>
                    <a:pt x="964921" y="158004"/>
                  </a:lnTo>
                  <a:lnTo>
                    <a:pt x="980509" y="87416"/>
                  </a:lnTo>
                  <a:lnTo>
                    <a:pt x="995753" y="15417"/>
                  </a:lnTo>
                  <a:lnTo>
                    <a:pt x="998828" y="0"/>
                  </a:lnTo>
                </a:path>
              </a:pathLst>
            </a:custGeom>
            <a:ln w="31412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1326660" y="6120302"/>
              <a:ext cx="135890" cy="149225"/>
            </a:xfrm>
            <a:custGeom>
              <a:avLst/>
              <a:gdLst/>
              <a:ahLst/>
              <a:cxnLst/>
              <a:rect l="l" t="t" r="r" b="b"/>
              <a:pathLst>
                <a:path w="135890" h="149225">
                  <a:moveTo>
                    <a:pt x="94813" y="0"/>
                  </a:moveTo>
                  <a:lnTo>
                    <a:pt x="0" y="122029"/>
                  </a:lnTo>
                  <a:lnTo>
                    <a:pt x="135545" y="149062"/>
                  </a:lnTo>
                  <a:lnTo>
                    <a:pt x="94813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458817" y="4219690"/>
              <a:ext cx="4881245" cy="1358265"/>
            </a:xfrm>
            <a:custGeom>
              <a:avLst/>
              <a:gdLst/>
              <a:ahLst/>
              <a:cxnLst/>
              <a:rect l="l" t="t" r="r" b="b"/>
              <a:pathLst>
                <a:path w="4881244" h="1358264">
                  <a:moveTo>
                    <a:pt x="0" y="0"/>
                  </a:moveTo>
                  <a:lnTo>
                    <a:pt x="50790" y="6458"/>
                  </a:lnTo>
                  <a:lnTo>
                    <a:pt x="101537" y="13059"/>
                  </a:lnTo>
                  <a:lnTo>
                    <a:pt x="152241" y="19803"/>
                  </a:lnTo>
                  <a:lnTo>
                    <a:pt x="202903" y="26689"/>
                  </a:lnTo>
                  <a:lnTo>
                    <a:pt x="253522" y="33718"/>
                  </a:lnTo>
                  <a:lnTo>
                    <a:pt x="304098" y="40889"/>
                  </a:lnTo>
                  <a:lnTo>
                    <a:pt x="354631" y="48203"/>
                  </a:lnTo>
                  <a:lnTo>
                    <a:pt x="405121" y="55660"/>
                  </a:lnTo>
                  <a:lnTo>
                    <a:pt x="455568" y="63259"/>
                  </a:lnTo>
                  <a:lnTo>
                    <a:pt x="505972" y="71001"/>
                  </a:lnTo>
                  <a:lnTo>
                    <a:pt x="556334" y="78886"/>
                  </a:lnTo>
                  <a:lnTo>
                    <a:pt x="606652" y="86913"/>
                  </a:lnTo>
                  <a:lnTo>
                    <a:pt x="656928" y="95083"/>
                  </a:lnTo>
                  <a:lnTo>
                    <a:pt x="707161" y="103395"/>
                  </a:lnTo>
                  <a:lnTo>
                    <a:pt x="757351" y="111851"/>
                  </a:lnTo>
                  <a:lnTo>
                    <a:pt x="807498" y="120448"/>
                  </a:lnTo>
                  <a:lnTo>
                    <a:pt x="857602" y="129189"/>
                  </a:lnTo>
                  <a:lnTo>
                    <a:pt x="907664" y="138072"/>
                  </a:lnTo>
                  <a:lnTo>
                    <a:pt x="957682" y="147097"/>
                  </a:lnTo>
                  <a:lnTo>
                    <a:pt x="1007658" y="156265"/>
                  </a:lnTo>
                  <a:lnTo>
                    <a:pt x="1057591" y="165576"/>
                  </a:lnTo>
                  <a:lnTo>
                    <a:pt x="1107481" y="175030"/>
                  </a:lnTo>
                  <a:lnTo>
                    <a:pt x="1157328" y="184626"/>
                  </a:lnTo>
                  <a:lnTo>
                    <a:pt x="1207132" y="194365"/>
                  </a:lnTo>
                  <a:lnTo>
                    <a:pt x="1256893" y="204246"/>
                  </a:lnTo>
                  <a:lnTo>
                    <a:pt x="1306612" y="214270"/>
                  </a:lnTo>
                  <a:lnTo>
                    <a:pt x="1356287" y="224436"/>
                  </a:lnTo>
                  <a:lnTo>
                    <a:pt x="1405920" y="234746"/>
                  </a:lnTo>
                  <a:lnTo>
                    <a:pt x="1455510" y="245197"/>
                  </a:lnTo>
                  <a:lnTo>
                    <a:pt x="1505057" y="255792"/>
                  </a:lnTo>
                  <a:lnTo>
                    <a:pt x="1554561" y="266529"/>
                  </a:lnTo>
                  <a:lnTo>
                    <a:pt x="1604022" y="277409"/>
                  </a:lnTo>
                  <a:lnTo>
                    <a:pt x="1653440" y="288431"/>
                  </a:lnTo>
                  <a:lnTo>
                    <a:pt x="1702816" y="299596"/>
                  </a:lnTo>
                  <a:lnTo>
                    <a:pt x="1752148" y="310903"/>
                  </a:lnTo>
                  <a:lnTo>
                    <a:pt x="1801438" y="322354"/>
                  </a:lnTo>
                  <a:lnTo>
                    <a:pt x="1850685" y="333946"/>
                  </a:lnTo>
                  <a:lnTo>
                    <a:pt x="1899889" y="345682"/>
                  </a:lnTo>
                  <a:lnTo>
                    <a:pt x="1949050" y="357560"/>
                  </a:lnTo>
                  <a:lnTo>
                    <a:pt x="1998168" y="369581"/>
                  </a:lnTo>
                  <a:lnTo>
                    <a:pt x="2047244" y="381744"/>
                  </a:lnTo>
                  <a:lnTo>
                    <a:pt x="2096276" y="394050"/>
                  </a:lnTo>
                  <a:lnTo>
                    <a:pt x="2145266" y="406498"/>
                  </a:lnTo>
                  <a:lnTo>
                    <a:pt x="2194213" y="419090"/>
                  </a:lnTo>
                  <a:lnTo>
                    <a:pt x="2243117" y="431823"/>
                  </a:lnTo>
                  <a:lnTo>
                    <a:pt x="2291978" y="444700"/>
                  </a:lnTo>
                  <a:lnTo>
                    <a:pt x="2340796" y="457719"/>
                  </a:lnTo>
                  <a:lnTo>
                    <a:pt x="2389571" y="470880"/>
                  </a:lnTo>
                  <a:lnTo>
                    <a:pt x="2438303" y="484185"/>
                  </a:lnTo>
                  <a:lnTo>
                    <a:pt x="2486993" y="497632"/>
                  </a:lnTo>
                  <a:lnTo>
                    <a:pt x="2535640" y="511221"/>
                  </a:lnTo>
                  <a:lnTo>
                    <a:pt x="2584243" y="524953"/>
                  </a:lnTo>
                  <a:lnTo>
                    <a:pt x="2632804" y="538828"/>
                  </a:lnTo>
                  <a:lnTo>
                    <a:pt x="2681322" y="552845"/>
                  </a:lnTo>
                  <a:lnTo>
                    <a:pt x="2729798" y="567005"/>
                  </a:lnTo>
                  <a:lnTo>
                    <a:pt x="2778230" y="581308"/>
                  </a:lnTo>
                  <a:lnTo>
                    <a:pt x="2826619" y="595753"/>
                  </a:lnTo>
                  <a:lnTo>
                    <a:pt x="2874966" y="610341"/>
                  </a:lnTo>
                  <a:lnTo>
                    <a:pt x="2923270" y="625072"/>
                  </a:lnTo>
                  <a:lnTo>
                    <a:pt x="2971531" y="639945"/>
                  </a:lnTo>
                  <a:lnTo>
                    <a:pt x="3019749" y="654961"/>
                  </a:lnTo>
                  <a:lnTo>
                    <a:pt x="3067924" y="670119"/>
                  </a:lnTo>
                  <a:lnTo>
                    <a:pt x="3116056" y="685420"/>
                  </a:lnTo>
                  <a:lnTo>
                    <a:pt x="3164145" y="700864"/>
                  </a:lnTo>
                  <a:lnTo>
                    <a:pt x="3212192" y="716450"/>
                  </a:lnTo>
                  <a:lnTo>
                    <a:pt x="3260195" y="732179"/>
                  </a:lnTo>
                  <a:lnTo>
                    <a:pt x="3308156" y="748050"/>
                  </a:lnTo>
                  <a:lnTo>
                    <a:pt x="3356074" y="764064"/>
                  </a:lnTo>
                  <a:lnTo>
                    <a:pt x="3403949" y="780221"/>
                  </a:lnTo>
                  <a:lnTo>
                    <a:pt x="3451781" y="796521"/>
                  </a:lnTo>
                  <a:lnTo>
                    <a:pt x="3499570" y="812963"/>
                  </a:lnTo>
                  <a:lnTo>
                    <a:pt x="3547317" y="829547"/>
                  </a:lnTo>
                  <a:lnTo>
                    <a:pt x="3595020" y="846274"/>
                  </a:lnTo>
                  <a:lnTo>
                    <a:pt x="3642681" y="863144"/>
                  </a:lnTo>
                  <a:lnTo>
                    <a:pt x="3690299" y="880157"/>
                  </a:lnTo>
                  <a:lnTo>
                    <a:pt x="3737874" y="897312"/>
                  </a:lnTo>
                  <a:lnTo>
                    <a:pt x="3785406" y="914610"/>
                  </a:lnTo>
                  <a:lnTo>
                    <a:pt x="3832895" y="932050"/>
                  </a:lnTo>
                  <a:lnTo>
                    <a:pt x="3880341" y="949633"/>
                  </a:lnTo>
                  <a:lnTo>
                    <a:pt x="3927745" y="967358"/>
                  </a:lnTo>
                  <a:lnTo>
                    <a:pt x="3975105" y="985227"/>
                  </a:lnTo>
                  <a:lnTo>
                    <a:pt x="4022423" y="1003238"/>
                  </a:lnTo>
                  <a:lnTo>
                    <a:pt x="4069698" y="1021391"/>
                  </a:lnTo>
                  <a:lnTo>
                    <a:pt x="4116930" y="1039687"/>
                  </a:lnTo>
                  <a:lnTo>
                    <a:pt x="4164119" y="1058126"/>
                  </a:lnTo>
                  <a:lnTo>
                    <a:pt x="4211265" y="1076707"/>
                  </a:lnTo>
                  <a:lnTo>
                    <a:pt x="4258368" y="1095431"/>
                  </a:lnTo>
                  <a:lnTo>
                    <a:pt x="4305429" y="1114298"/>
                  </a:lnTo>
                  <a:lnTo>
                    <a:pt x="4352446" y="1133307"/>
                  </a:lnTo>
                  <a:lnTo>
                    <a:pt x="4399421" y="1152459"/>
                  </a:lnTo>
                  <a:lnTo>
                    <a:pt x="4446353" y="1171753"/>
                  </a:lnTo>
                  <a:lnTo>
                    <a:pt x="4493242" y="1191190"/>
                  </a:lnTo>
                  <a:lnTo>
                    <a:pt x="4540088" y="1210770"/>
                  </a:lnTo>
                  <a:lnTo>
                    <a:pt x="4586891" y="1230492"/>
                  </a:lnTo>
                  <a:lnTo>
                    <a:pt x="4633652" y="1250357"/>
                  </a:lnTo>
                  <a:lnTo>
                    <a:pt x="4680369" y="1270365"/>
                  </a:lnTo>
                  <a:lnTo>
                    <a:pt x="4727044" y="1290515"/>
                  </a:lnTo>
                  <a:lnTo>
                    <a:pt x="4773676" y="1310808"/>
                  </a:lnTo>
                  <a:lnTo>
                    <a:pt x="4820264" y="1331243"/>
                  </a:lnTo>
                  <a:lnTo>
                    <a:pt x="4866810" y="1351821"/>
                  </a:lnTo>
                  <a:lnTo>
                    <a:pt x="4881188" y="1358270"/>
                  </a:lnTo>
                </a:path>
              </a:pathLst>
            </a:custGeom>
            <a:ln w="31412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297387" y="5508478"/>
              <a:ext cx="154940" cy="126364"/>
            </a:xfrm>
            <a:custGeom>
              <a:avLst/>
              <a:gdLst/>
              <a:ahLst/>
              <a:cxnLst/>
              <a:rect l="l" t="t" r="r" b="b"/>
              <a:pathLst>
                <a:path w="154940" h="126364">
                  <a:moveTo>
                    <a:pt x="56574" y="0"/>
                  </a:moveTo>
                  <a:lnTo>
                    <a:pt x="0" y="126109"/>
                  </a:lnTo>
                  <a:lnTo>
                    <a:pt x="154393" y="119622"/>
                  </a:lnTo>
                  <a:lnTo>
                    <a:pt x="56574" y="0"/>
                  </a:lnTo>
                  <a:close/>
                </a:path>
              </a:pathLst>
            </a:custGeom>
            <a:solidFill>
              <a:srgbClr val="EF5F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456508" y="4342723"/>
              <a:ext cx="2155190" cy="1198245"/>
            </a:xfrm>
            <a:custGeom>
              <a:avLst/>
              <a:gdLst/>
              <a:ahLst/>
              <a:cxnLst/>
              <a:rect l="l" t="t" r="r" b="b"/>
              <a:pathLst>
                <a:path w="2155190" h="1198245">
                  <a:moveTo>
                    <a:pt x="0" y="0"/>
                  </a:moveTo>
                  <a:lnTo>
                    <a:pt x="51059" y="12494"/>
                  </a:lnTo>
                  <a:lnTo>
                    <a:pt x="101813" y="25477"/>
                  </a:lnTo>
                  <a:lnTo>
                    <a:pt x="152264" y="38948"/>
                  </a:lnTo>
                  <a:lnTo>
                    <a:pt x="202410" y="52908"/>
                  </a:lnTo>
                  <a:lnTo>
                    <a:pt x="252251" y="67355"/>
                  </a:lnTo>
                  <a:lnTo>
                    <a:pt x="301789" y="82291"/>
                  </a:lnTo>
                  <a:lnTo>
                    <a:pt x="351022" y="97715"/>
                  </a:lnTo>
                  <a:lnTo>
                    <a:pt x="399951" y="113627"/>
                  </a:lnTo>
                  <a:lnTo>
                    <a:pt x="448575" y="130028"/>
                  </a:lnTo>
                  <a:lnTo>
                    <a:pt x="496896" y="146916"/>
                  </a:lnTo>
                  <a:lnTo>
                    <a:pt x="544912" y="164293"/>
                  </a:lnTo>
                  <a:lnTo>
                    <a:pt x="592623" y="182158"/>
                  </a:lnTo>
                  <a:lnTo>
                    <a:pt x="640030" y="200511"/>
                  </a:lnTo>
                  <a:lnTo>
                    <a:pt x="687133" y="219353"/>
                  </a:lnTo>
                  <a:lnTo>
                    <a:pt x="733932" y="238683"/>
                  </a:lnTo>
                  <a:lnTo>
                    <a:pt x="780427" y="258501"/>
                  </a:lnTo>
                  <a:lnTo>
                    <a:pt x="826617" y="278807"/>
                  </a:lnTo>
                  <a:lnTo>
                    <a:pt x="872502" y="299601"/>
                  </a:lnTo>
                  <a:lnTo>
                    <a:pt x="918084" y="320884"/>
                  </a:lnTo>
                  <a:lnTo>
                    <a:pt x="963361" y="342654"/>
                  </a:lnTo>
                  <a:lnTo>
                    <a:pt x="1008334" y="364913"/>
                  </a:lnTo>
                  <a:lnTo>
                    <a:pt x="1053002" y="387661"/>
                  </a:lnTo>
                  <a:lnTo>
                    <a:pt x="1097366" y="410896"/>
                  </a:lnTo>
                  <a:lnTo>
                    <a:pt x="1141426" y="434620"/>
                  </a:lnTo>
                  <a:lnTo>
                    <a:pt x="1185182" y="458831"/>
                  </a:lnTo>
                  <a:lnTo>
                    <a:pt x="1228633" y="483532"/>
                  </a:lnTo>
                  <a:lnTo>
                    <a:pt x="1271780" y="508720"/>
                  </a:lnTo>
                  <a:lnTo>
                    <a:pt x="1314623" y="534396"/>
                  </a:lnTo>
                  <a:lnTo>
                    <a:pt x="1357161" y="560561"/>
                  </a:lnTo>
                  <a:lnTo>
                    <a:pt x="1399395" y="587214"/>
                  </a:lnTo>
                  <a:lnTo>
                    <a:pt x="1441325" y="614355"/>
                  </a:lnTo>
                  <a:lnTo>
                    <a:pt x="1482950" y="641984"/>
                  </a:lnTo>
                  <a:lnTo>
                    <a:pt x="1524271" y="670102"/>
                  </a:lnTo>
                  <a:lnTo>
                    <a:pt x="1565288" y="698708"/>
                  </a:lnTo>
                  <a:lnTo>
                    <a:pt x="1606000" y="727802"/>
                  </a:lnTo>
                  <a:lnTo>
                    <a:pt x="1646409" y="757384"/>
                  </a:lnTo>
                  <a:lnTo>
                    <a:pt x="1686512" y="787454"/>
                  </a:lnTo>
                  <a:lnTo>
                    <a:pt x="1726312" y="818013"/>
                  </a:lnTo>
                  <a:lnTo>
                    <a:pt x="1765807" y="849060"/>
                  </a:lnTo>
                  <a:lnTo>
                    <a:pt x="1804998" y="880595"/>
                  </a:lnTo>
                  <a:lnTo>
                    <a:pt x="1843885" y="912618"/>
                  </a:lnTo>
                  <a:lnTo>
                    <a:pt x="1882467" y="945130"/>
                  </a:lnTo>
                  <a:lnTo>
                    <a:pt x="1920745" y="978129"/>
                  </a:lnTo>
                  <a:lnTo>
                    <a:pt x="1958719" y="1011617"/>
                  </a:lnTo>
                  <a:lnTo>
                    <a:pt x="1996388" y="1045593"/>
                  </a:lnTo>
                  <a:lnTo>
                    <a:pt x="2033753" y="1080058"/>
                  </a:lnTo>
                  <a:lnTo>
                    <a:pt x="2070814" y="1115010"/>
                  </a:lnTo>
                  <a:lnTo>
                    <a:pt x="2107570" y="1150451"/>
                  </a:lnTo>
                  <a:lnTo>
                    <a:pt x="2144022" y="1186380"/>
                  </a:lnTo>
                  <a:lnTo>
                    <a:pt x="2154995" y="1197639"/>
                  </a:lnTo>
                </a:path>
              </a:pathLst>
            </a:custGeom>
            <a:ln w="31412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51052" y="5480882"/>
              <a:ext cx="146050" cy="147320"/>
            </a:xfrm>
            <a:custGeom>
              <a:avLst/>
              <a:gdLst/>
              <a:ahLst/>
              <a:cxnLst/>
              <a:rect l="l" t="t" r="r" b="b"/>
              <a:pathLst>
                <a:path w="146050" h="147320">
                  <a:moveTo>
                    <a:pt x="98981" y="0"/>
                  </a:moveTo>
                  <a:lnTo>
                    <a:pt x="0" y="96464"/>
                  </a:lnTo>
                  <a:lnTo>
                    <a:pt x="145953" y="147218"/>
                  </a:lnTo>
                  <a:lnTo>
                    <a:pt x="98981" y="0"/>
                  </a:lnTo>
                  <a:close/>
                </a:path>
              </a:pathLst>
            </a:custGeom>
            <a:solidFill>
              <a:srgbClr val="EF5F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684" y="64460"/>
            <a:ext cx="1514475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Equation</a:t>
            </a:r>
            <a:r>
              <a:rPr spc="-640" dirty="0"/>
              <a:t> </a:t>
            </a:r>
            <a:r>
              <a:rPr dirty="0"/>
              <a:t>2:</a:t>
            </a:r>
            <a:r>
              <a:rPr spc="-635" dirty="0"/>
              <a:t> </a:t>
            </a:r>
            <a:r>
              <a:rPr spc="470" dirty="0"/>
              <a:t>The</a:t>
            </a:r>
            <a:r>
              <a:rPr spc="-635" dirty="0"/>
              <a:t> </a:t>
            </a:r>
            <a:r>
              <a:rPr dirty="0"/>
              <a:t>MSA</a:t>
            </a:r>
            <a:r>
              <a:rPr spc="-635" dirty="0"/>
              <a:t> </a:t>
            </a:r>
            <a:r>
              <a:rPr spc="-10" dirty="0"/>
              <a:t>Block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7331" y="2701623"/>
            <a:ext cx="19370040" cy="6344285"/>
            <a:chOff x="367331" y="2701623"/>
            <a:chExt cx="19370040" cy="63442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6943" y="4670036"/>
              <a:ext cx="9117424" cy="16589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331" y="2701623"/>
              <a:ext cx="9877946" cy="6344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716" y="2811223"/>
              <a:ext cx="8930138" cy="441636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130110" y="5452366"/>
              <a:ext cx="2024380" cy="219075"/>
            </a:xfrm>
            <a:custGeom>
              <a:avLst/>
              <a:gdLst/>
              <a:ahLst/>
              <a:cxnLst/>
              <a:rect l="l" t="t" r="r" b="b"/>
              <a:pathLst>
                <a:path w="2024379" h="219075">
                  <a:moveTo>
                    <a:pt x="0" y="218979"/>
                  </a:moveTo>
                  <a:lnTo>
                    <a:pt x="2008158" y="1689"/>
                  </a:lnTo>
                  <a:lnTo>
                    <a:pt x="2023773" y="0"/>
                  </a:lnTo>
                </a:path>
              </a:pathLst>
            </a:custGeom>
            <a:ln w="31412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130834" y="5385349"/>
              <a:ext cx="145415" cy="137795"/>
            </a:xfrm>
            <a:custGeom>
              <a:avLst/>
              <a:gdLst/>
              <a:ahLst/>
              <a:cxnLst/>
              <a:rect l="l" t="t" r="r" b="b"/>
              <a:pathLst>
                <a:path w="145415" h="137795">
                  <a:moveTo>
                    <a:pt x="0" y="0"/>
                  </a:moveTo>
                  <a:lnTo>
                    <a:pt x="14868" y="137413"/>
                  </a:lnTo>
                  <a:lnTo>
                    <a:pt x="144843" y="538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807954" y="6052407"/>
              <a:ext cx="1231900" cy="329565"/>
            </a:xfrm>
            <a:custGeom>
              <a:avLst/>
              <a:gdLst/>
              <a:ahLst/>
              <a:cxnLst/>
              <a:rect l="l" t="t" r="r" b="b"/>
              <a:pathLst>
                <a:path w="1231900" h="329564">
                  <a:moveTo>
                    <a:pt x="228844" y="0"/>
                  </a:moveTo>
                  <a:lnTo>
                    <a:pt x="1002538" y="0"/>
                  </a:lnTo>
                  <a:lnTo>
                    <a:pt x="1046988" y="147"/>
                  </a:lnTo>
                  <a:lnTo>
                    <a:pt x="1111307" y="3983"/>
                  </a:lnTo>
                  <a:lnTo>
                    <a:pt x="1162645" y="23771"/>
                  </a:lnTo>
                  <a:lnTo>
                    <a:pt x="1207611" y="68737"/>
                  </a:lnTo>
                  <a:lnTo>
                    <a:pt x="1226213" y="112011"/>
                  </a:lnTo>
                  <a:lnTo>
                    <a:pt x="1231383" y="164727"/>
                  </a:lnTo>
                  <a:lnTo>
                    <a:pt x="1230840" y="181616"/>
                  </a:lnTo>
                  <a:lnTo>
                    <a:pt x="1221939" y="231706"/>
                  </a:lnTo>
                  <a:lnTo>
                    <a:pt x="1187575" y="285647"/>
                  </a:lnTo>
                  <a:lnTo>
                    <a:pt x="1133634" y="320011"/>
                  </a:lnTo>
                  <a:lnTo>
                    <a:pt x="1082835" y="328274"/>
                  </a:lnTo>
                  <a:lnTo>
                    <a:pt x="1002538" y="329454"/>
                  </a:lnTo>
                  <a:lnTo>
                    <a:pt x="228844" y="329454"/>
                  </a:lnTo>
                  <a:lnTo>
                    <a:pt x="184395" y="329307"/>
                  </a:lnTo>
                  <a:lnTo>
                    <a:pt x="120075" y="325470"/>
                  </a:lnTo>
                  <a:lnTo>
                    <a:pt x="68737" y="305683"/>
                  </a:lnTo>
                  <a:lnTo>
                    <a:pt x="23771" y="260717"/>
                  </a:lnTo>
                  <a:lnTo>
                    <a:pt x="5170" y="217442"/>
                  </a:lnTo>
                  <a:lnTo>
                    <a:pt x="0" y="164727"/>
                  </a:lnTo>
                  <a:lnTo>
                    <a:pt x="542" y="147838"/>
                  </a:lnTo>
                  <a:lnTo>
                    <a:pt x="9443" y="97748"/>
                  </a:lnTo>
                  <a:lnTo>
                    <a:pt x="43807" y="43807"/>
                  </a:lnTo>
                  <a:lnTo>
                    <a:pt x="97748" y="9443"/>
                  </a:lnTo>
                  <a:lnTo>
                    <a:pt x="148548" y="1180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28590" y="5145887"/>
              <a:ext cx="471170" cy="297815"/>
            </a:xfrm>
            <a:custGeom>
              <a:avLst/>
              <a:gdLst/>
              <a:ahLst/>
              <a:cxnLst/>
              <a:rect l="l" t="t" r="r" b="b"/>
              <a:pathLst>
                <a:path w="471170" h="297814">
                  <a:moveTo>
                    <a:pt x="106574" y="0"/>
                  </a:moveTo>
                  <a:lnTo>
                    <a:pt x="364174" y="0"/>
                  </a:lnTo>
                  <a:lnTo>
                    <a:pt x="385382" y="81"/>
                  </a:lnTo>
                  <a:lnTo>
                    <a:pt x="426722" y="5222"/>
                  </a:lnTo>
                  <a:lnTo>
                    <a:pt x="459230" y="31278"/>
                  </a:lnTo>
                  <a:lnTo>
                    <a:pt x="470096" y="68263"/>
                  </a:lnTo>
                  <a:lnTo>
                    <a:pt x="470749" y="106574"/>
                  </a:lnTo>
                  <a:lnTo>
                    <a:pt x="470749" y="191189"/>
                  </a:lnTo>
                  <a:lnTo>
                    <a:pt x="470096" y="229500"/>
                  </a:lnTo>
                  <a:lnTo>
                    <a:pt x="459230" y="266485"/>
                  </a:lnTo>
                  <a:lnTo>
                    <a:pt x="426722" y="292541"/>
                  </a:lnTo>
                  <a:lnTo>
                    <a:pt x="385382" y="297682"/>
                  </a:lnTo>
                  <a:lnTo>
                    <a:pt x="364174" y="297764"/>
                  </a:lnTo>
                  <a:lnTo>
                    <a:pt x="106574" y="297764"/>
                  </a:lnTo>
                  <a:lnTo>
                    <a:pt x="68263" y="297111"/>
                  </a:lnTo>
                  <a:lnTo>
                    <a:pt x="31278" y="286245"/>
                  </a:lnTo>
                  <a:lnTo>
                    <a:pt x="5222" y="253737"/>
                  </a:lnTo>
                  <a:lnTo>
                    <a:pt x="81" y="212397"/>
                  </a:lnTo>
                  <a:lnTo>
                    <a:pt x="0" y="191189"/>
                  </a:lnTo>
                  <a:lnTo>
                    <a:pt x="0" y="106574"/>
                  </a:lnTo>
                  <a:lnTo>
                    <a:pt x="652" y="68263"/>
                  </a:lnTo>
                  <a:lnTo>
                    <a:pt x="11518" y="31278"/>
                  </a:lnTo>
                  <a:lnTo>
                    <a:pt x="44026" y="5222"/>
                  </a:lnTo>
                  <a:lnTo>
                    <a:pt x="85367" y="81"/>
                  </a:lnTo>
                  <a:lnTo>
                    <a:pt x="10657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96857" y="5290638"/>
              <a:ext cx="1254125" cy="440055"/>
            </a:xfrm>
            <a:custGeom>
              <a:avLst/>
              <a:gdLst/>
              <a:ahLst/>
              <a:cxnLst/>
              <a:rect l="l" t="t" r="r" b="b"/>
              <a:pathLst>
                <a:path w="1254125" h="440054">
                  <a:moveTo>
                    <a:pt x="228844" y="0"/>
                  </a:moveTo>
                  <a:lnTo>
                    <a:pt x="1024734" y="0"/>
                  </a:lnTo>
                  <a:lnTo>
                    <a:pt x="1070122" y="171"/>
                  </a:lnTo>
                  <a:lnTo>
                    <a:pt x="1135799" y="4627"/>
                  </a:lnTo>
                  <a:lnTo>
                    <a:pt x="1186198" y="24600"/>
                  </a:lnTo>
                  <a:lnTo>
                    <a:pt x="1228978" y="67380"/>
                  </a:lnTo>
                  <a:lnTo>
                    <a:pt x="1248715" y="116571"/>
                  </a:lnTo>
                  <a:lnTo>
                    <a:pt x="1253329" y="179581"/>
                  </a:lnTo>
                  <a:lnTo>
                    <a:pt x="1253579" y="219961"/>
                  </a:lnTo>
                  <a:lnTo>
                    <a:pt x="1253329" y="260340"/>
                  </a:lnTo>
                  <a:lnTo>
                    <a:pt x="1248715" y="323351"/>
                  </a:lnTo>
                  <a:lnTo>
                    <a:pt x="1228978" y="372541"/>
                  </a:lnTo>
                  <a:lnTo>
                    <a:pt x="1186198" y="415321"/>
                  </a:lnTo>
                  <a:lnTo>
                    <a:pt x="1135799" y="435294"/>
                  </a:lnTo>
                  <a:lnTo>
                    <a:pt x="1070122" y="439750"/>
                  </a:lnTo>
                  <a:lnTo>
                    <a:pt x="1024734" y="439922"/>
                  </a:lnTo>
                  <a:lnTo>
                    <a:pt x="228844" y="439922"/>
                  </a:lnTo>
                  <a:lnTo>
                    <a:pt x="183456" y="439750"/>
                  </a:lnTo>
                  <a:lnTo>
                    <a:pt x="117779" y="435294"/>
                  </a:lnTo>
                  <a:lnTo>
                    <a:pt x="67380" y="415321"/>
                  </a:lnTo>
                  <a:lnTo>
                    <a:pt x="24600" y="372541"/>
                  </a:lnTo>
                  <a:lnTo>
                    <a:pt x="4864" y="323351"/>
                  </a:lnTo>
                  <a:lnTo>
                    <a:pt x="250" y="260340"/>
                  </a:lnTo>
                  <a:lnTo>
                    <a:pt x="0" y="219961"/>
                  </a:lnTo>
                  <a:lnTo>
                    <a:pt x="250" y="179581"/>
                  </a:lnTo>
                  <a:lnTo>
                    <a:pt x="4864" y="116571"/>
                  </a:lnTo>
                  <a:lnTo>
                    <a:pt x="24600" y="67380"/>
                  </a:lnTo>
                  <a:lnTo>
                    <a:pt x="67380" y="24600"/>
                  </a:lnTo>
                  <a:lnTo>
                    <a:pt x="117779" y="4627"/>
                  </a:lnTo>
                  <a:lnTo>
                    <a:pt x="183456" y="171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353675" y="5162108"/>
              <a:ext cx="590550" cy="280035"/>
            </a:xfrm>
            <a:custGeom>
              <a:avLst/>
              <a:gdLst/>
              <a:ahLst/>
              <a:cxnLst/>
              <a:rect l="l" t="t" r="r" b="b"/>
              <a:pathLst>
                <a:path w="590550" h="280035">
                  <a:moveTo>
                    <a:pt x="92321" y="0"/>
                  </a:moveTo>
                  <a:lnTo>
                    <a:pt x="497838" y="0"/>
                  </a:lnTo>
                  <a:lnTo>
                    <a:pt x="516210" y="70"/>
                  </a:lnTo>
                  <a:lnTo>
                    <a:pt x="563064" y="9978"/>
                  </a:lnTo>
                  <a:lnTo>
                    <a:pt x="588251" y="47366"/>
                  </a:lnTo>
                  <a:lnTo>
                    <a:pt x="590159" y="92321"/>
                  </a:lnTo>
                  <a:lnTo>
                    <a:pt x="590159" y="187431"/>
                  </a:lnTo>
                  <a:lnTo>
                    <a:pt x="588251" y="232386"/>
                  </a:lnTo>
                  <a:lnTo>
                    <a:pt x="563064" y="269774"/>
                  </a:lnTo>
                  <a:lnTo>
                    <a:pt x="516210" y="279681"/>
                  </a:lnTo>
                  <a:lnTo>
                    <a:pt x="497838" y="279752"/>
                  </a:lnTo>
                  <a:lnTo>
                    <a:pt x="92321" y="279752"/>
                  </a:lnTo>
                  <a:lnTo>
                    <a:pt x="47366" y="277843"/>
                  </a:lnTo>
                  <a:lnTo>
                    <a:pt x="9978" y="252657"/>
                  </a:lnTo>
                  <a:lnTo>
                    <a:pt x="70" y="205802"/>
                  </a:lnTo>
                  <a:lnTo>
                    <a:pt x="0" y="187431"/>
                  </a:lnTo>
                  <a:lnTo>
                    <a:pt x="0" y="92321"/>
                  </a:lnTo>
                  <a:lnTo>
                    <a:pt x="1908" y="47366"/>
                  </a:lnTo>
                  <a:lnTo>
                    <a:pt x="27094" y="9978"/>
                  </a:lnTo>
                  <a:lnTo>
                    <a:pt x="73949" y="70"/>
                  </a:lnTo>
                  <a:lnTo>
                    <a:pt x="92321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4546" y="6650986"/>
              <a:ext cx="9122220" cy="9725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83445" y="4797097"/>
              <a:ext cx="501650" cy="393065"/>
            </a:xfrm>
            <a:custGeom>
              <a:avLst/>
              <a:gdLst/>
              <a:ahLst/>
              <a:cxnLst/>
              <a:rect l="l" t="t" r="r" b="b"/>
              <a:pathLst>
                <a:path w="501650" h="393064">
                  <a:moveTo>
                    <a:pt x="228844" y="0"/>
                  </a:moveTo>
                  <a:lnTo>
                    <a:pt x="272501" y="0"/>
                  </a:lnTo>
                  <a:lnTo>
                    <a:pt x="317486" y="161"/>
                  </a:lnTo>
                  <a:lnTo>
                    <a:pt x="382580" y="4351"/>
                  </a:lnTo>
                  <a:lnTo>
                    <a:pt x="433382" y="24244"/>
                  </a:lnTo>
                  <a:lnTo>
                    <a:pt x="477101" y="67963"/>
                  </a:lnTo>
                  <a:lnTo>
                    <a:pt x="496240" y="114474"/>
                  </a:lnTo>
                  <a:lnTo>
                    <a:pt x="500933" y="167765"/>
                  </a:lnTo>
                  <a:lnTo>
                    <a:pt x="501346" y="196246"/>
                  </a:lnTo>
                  <a:lnTo>
                    <a:pt x="500933" y="224727"/>
                  </a:lnTo>
                  <a:lnTo>
                    <a:pt x="496240" y="278019"/>
                  </a:lnTo>
                  <a:lnTo>
                    <a:pt x="477101" y="324529"/>
                  </a:lnTo>
                  <a:lnTo>
                    <a:pt x="433382" y="368248"/>
                  </a:lnTo>
                  <a:lnTo>
                    <a:pt x="382580" y="388142"/>
                  </a:lnTo>
                  <a:lnTo>
                    <a:pt x="317486" y="392332"/>
                  </a:lnTo>
                  <a:lnTo>
                    <a:pt x="272501" y="392493"/>
                  </a:lnTo>
                  <a:lnTo>
                    <a:pt x="228844" y="392493"/>
                  </a:lnTo>
                  <a:lnTo>
                    <a:pt x="183859" y="392332"/>
                  </a:lnTo>
                  <a:lnTo>
                    <a:pt x="118765" y="388142"/>
                  </a:lnTo>
                  <a:lnTo>
                    <a:pt x="67963" y="368248"/>
                  </a:lnTo>
                  <a:lnTo>
                    <a:pt x="24244" y="324529"/>
                  </a:lnTo>
                  <a:lnTo>
                    <a:pt x="5105" y="278019"/>
                  </a:lnTo>
                  <a:lnTo>
                    <a:pt x="412" y="224727"/>
                  </a:lnTo>
                  <a:lnTo>
                    <a:pt x="0" y="196246"/>
                  </a:lnTo>
                  <a:lnTo>
                    <a:pt x="412" y="167765"/>
                  </a:lnTo>
                  <a:lnTo>
                    <a:pt x="5105" y="114474"/>
                  </a:lnTo>
                  <a:lnTo>
                    <a:pt x="24244" y="67963"/>
                  </a:lnTo>
                  <a:lnTo>
                    <a:pt x="67963" y="24244"/>
                  </a:lnTo>
                  <a:lnTo>
                    <a:pt x="118765" y="4351"/>
                  </a:lnTo>
                  <a:lnTo>
                    <a:pt x="183859" y="161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211241" y="7226555"/>
              <a:ext cx="3522345" cy="280035"/>
            </a:xfrm>
            <a:custGeom>
              <a:avLst/>
              <a:gdLst/>
              <a:ahLst/>
              <a:cxnLst/>
              <a:rect l="l" t="t" r="r" b="b"/>
              <a:pathLst>
                <a:path w="3522344" h="280034">
                  <a:moveTo>
                    <a:pt x="213823" y="0"/>
                  </a:moveTo>
                  <a:lnTo>
                    <a:pt x="3308274" y="0"/>
                  </a:lnTo>
                  <a:lnTo>
                    <a:pt x="3349568" y="131"/>
                  </a:lnTo>
                  <a:lnTo>
                    <a:pt x="3409320" y="3558"/>
                  </a:lnTo>
                  <a:lnTo>
                    <a:pt x="3457527" y="22000"/>
                  </a:lnTo>
                  <a:lnTo>
                    <a:pt x="3500097" y="64570"/>
                  </a:lnTo>
                  <a:lnTo>
                    <a:pt x="3517335" y="103684"/>
                  </a:lnTo>
                  <a:lnTo>
                    <a:pt x="3522097" y="139876"/>
                  </a:lnTo>
                  <a:lnTo>
                    <a:pt x="3521564" y="152078"/>
                  </a:lnTo>
                  <a:lnTo>
                    <a:pt x="3500097" y="215181"/>
                  </a:lnTo>
                  <a:lnTo>
                    <a:pt x="3457527" y="257752"/>
                  </a:lnTo>
                  <a:lnTo>
                    <a:pt x="3409320" y="276193"/>
                  </a:lnTo>
                  <a:lnTo>
                    <a:pt x="3349568" y="279620"/>
                  </a:lnTo>
                  <a:lnTo>
                    <a:pt x="3308274" y="279752"/>
                  </a:lnTo>
                  <a:lnTo>
                    <a:pt x="213823" y="279752"/>
                  </a:lnTo>
                  <a:lnTo>
                    <a:pt x="172529" y="279620"/>
                  </a:lnTo>
                  <a:lnTo>
                    <a:pt x="112777" y="276193"/>
                  </a:lnTo>
                  <a:lnTo>
                    <a:pt x="64570" y="257752"/>
                  </a:lnTo>
                  <a:lnTo>
                    <a:pt x="22000" y="215181"/>
                  </a:lnTo>
                  <a:lnTo>
                    <a:pt x="4763" y="176067"/>
                  </a:lnTo>
                  <a:lnTo>
                    <a:pt x="0" y="139876"/>
                  </a:lnTo>
                  <a:lnTo>
                    <a:pt x="533" y="127673"/>
                  </a:lnTo>
                  <a:lnTo>
                    <a:pt x="22000" y="64570"/>
                  </a:lnTo>
                  <a:lnTo>
                    <a:pt x="64570" y="22000"/>
                  </a:lnTo>
                  <a:lnTo>
                    <a:pt x="112777" y="3558"/>
                  </a:lnTo>
                  <a:lnTo>
                    <a:pt x="172529" y="131"/>
                  </a:lnTo>
                  <a:lnTo>
                    <a:pt x="213823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685111" y="4097230"/>
              <a:ext cx="4528820" cy="913765"/>
            </a:xfrm>
            <a:custGeom>
              <a:avLst/>
              <a:gdLst/>
              <a:ahLst/>
              <a:cxnLst/>
              <a:rect l="l" t="t" r="r" b="b"/>
              <a:pathLst>
                <a:path w="4528819" h="913764">
                  <a:moveTo>
                    <a:pt x="4528461" y="913692"/>
                  </a:moveTo>
                  <a:lnTo>
                    <a:pt x="4488251" y="868857"/>
                  </a:lnTo>
                  <a:lnTo>
                    <a:pt x="4458029" y="836538"/>
                  </a:lnTo>
                  <a:lnTo>
                    <a:pt x="4427545" y="804831"/>
                  </a:lnTo>
                  <a:lnTo>
                    <a:pt x="4396799" y="773736"/>
                  </a:lnTo>
                  <a:lnTo>
                    <a:pt x="4365791" y="743254"/>
                  </a:lnTo>
                  <a:lnTo>
                    <a:pt x="4334522" y="713385"/>
                  </a:lnTo>
                  <a:lnTo>
                    <a:pt x="4302991" y="684128"/>
                  </a:lnTo>
                  <a:lnTo>
                    <a:pt x="4271197" y="655483"/>
                  </a:lnTo>
                  <a:lnTo>
                    <a:pt x="4239142" y="627451"/>
                  </a:lnTo>
                  <a:lnTo>
                    <a:pt x="4206826" y="600032"/>
                  </a:lnTo>
                  <a:lnTo>
                    <a:pt x="4174247" y="573225"/>
                  </a:lnTo>
                  <a:lnTo>
                    <a:pt x="4141407" y="547031"/>
                  </a:lnTo>
                  <a:lnTo>
                    <a:pt x="4108304" y="521449"/>
                  </a:lnTo>
                  <a:lnTo>
                    <a:pt x="4074940" y="496480"/>
                  </a:lnTo>
                  <a:lnTo>
                    <a:pt x="4041314" y="472124"/>
                  </a:lnTo>
                  <a:lnTo>
                    <a:pt x="4007426" y="448380"/>
                  </a:lnTo>
                  <a:lnTo>
                    <a:pt x="3973277" y="425248"/>
                  </a:lnTo>
                  <a:lnTo>
                    <a:pt x="3938865" y="402729"/>
                  </a:lnTo>
                  <a:lnTo>
                    <a:pt x="3904192" y="380823"/>
                  </a:lnTo>
                  <a:lnTo>
                    <a:pt x="3869257" y="359529"/>
                  </a:lnTo>
                  <a:lnTo>
                    <a:pt x="3834060" y="338848"/>
                  </a:lnTo>
                  <a:lnTo>
                    <a:pt x="3798602" y="318779"/>
                  </a:lnTo>
                  <a:lnTo>
                    <a:pt x="3762881" y="299322"/>
                  </a:lnTo>
                  <a:lnTo>
                    <a:pt x="3726899" y="280479"/>
                  </a:lnTo>
                  <a:lnTo>
                    <a:pt x="3690655" y="262248"/>
                  </a:lnTo>
                  <a:lnTo>
                    <a:pt x="3654149" y="244629"/>
                  </a:lnTo>
                  <a:lnTo>
                    <a:pt x="3617381" y="227623"/>
                  </a:lnTo>
                  <a:lnTo>
                    <a:pt x="3580351" y="211229"/>
                  </a:lnTo>
                  <a:lnTo>
                    <a:pt x="3543060" y="195448"/>
                  </a:lnTo>
                  <a:lnTo>
                    <a:pt x="3505506" y="180280"/>
                  </a:lnTo>
                  <a:lnTo>
                    <a:pt x="3467691" y="165724"/>
                  </a:lnTo>
                  <a:lnTo>
                    <a:pt x="3429614" y="151781"/>
                  </a:lnTo>
                  <a:lnTo>
                    <a:pt x="3391276" y="138450"/>
                  </a:lnTo>
                  <a:lnTo>
                    <a:pt x="3352675" y="125731"/>
                  </a:lnTo>
                  <a:lnTo>
                    <a:pt x="3313813" y="113626"/>
                  </a:lnTo>
                  <a:lnTo>
                    <a:pt x="3274688" y="102133"/>
                  </a:lnTo>
                  <a:lnTo>
                    <a:pt x="3235302" y="91252"/>
                  </a:lnTo>
                  <a:lnTo>
                    <a:pt x="3195654" y="80984"/>
                  </a:lnTo>
                  <a:lnTo>
                    <a:pt x="3155745" y="71328"/>
                  </a:lnTo>
                  <a:lnTo>
                    <a:pt x="3115573" y="62285"/>
                  </a:lnTo>
                  <a:lnTo>
                    <a:pt x="3075140" y="53855"/>
                  </a:lnTo>
                  <a:lnTo>
                    <a:pt x="3034445" y="46037"/>
                  </a:lnTo>
                  <a:lnTo>
                    <a:pt x="2993488" y="38831"/>
                  </a:lnTo>
                  <a:lnTo>
                    <a:pt x="2952269" y="32238"/>
                  </a:lnTo>
                  <a:lnTo>
                    <a:pt x="2910788" y="26258"/>
                  </a:lnTo>
                  <a:lnTo>
                    <a:pt x="2869046" y="20890"/>
                  </a:lnTo>
                  <a:lnTo>
                    <a:pt x="2827041" y="16135"/>
                  </a:lnTo>
                  <a:lnTo>
                    <a:pt x="2784775" y="11992"/>
                  </a:lnTo>
                  <a:lnTo>
                    <a:pt x="2742247" y="8462"/>
                  </a:lnTo>
                  <a:lnTo>
                    <a:pt x="2699457" y="5545"/>
                  </a:lnTo>
                  <a:lnTo>
                    <a:pt x="2656406" y="3239"/>
                  </a:lnTo>
                  <a:lnTo>
                    <a:pt x="2613092" y="1547"/>
                  </a:lnTo>
                  <a:lnTo>
                    <a:pt x="2569517" y="467"/>
                  </a:lnTo>
                  <a:lnTo>
                    <a:pt x="2525680" y="0"/>
                  </a:lnTo>
                  <a:lnTo>
                    <a:pt x="2481581" y="145"/>
                  </a:lnTo>
                  <a:lnTo>
                    <a:pt x="2437221" y="902"/>
                  </a:lnTo>
                  <a:lnTo>
                    <a:pt x="2392598" y="2272"/>
                  </a:lnTo>
                  <a:lnTo>
                    <a:pt x="2347714" y="4255"/>
                  </a:lnTo>
                  <a:lnTo>
                    <a:pt x="2302567" y="6850"/>
                  </a:lnTo>
                  <a:lnTo>
                    <a:pt x="2257159" y="10058"/>
                  </a:lnTo>
                  <a:lnTo>
                    <a:pt x="2211490" y="13878"/>
                  </a:lnTo>
                  <a:lnTo>
                    <a:pt x="2165558" y="18311"/>
                  </a:lnTo>
                  <a:lnTo>
                    <a:pt x="2119364" y="23357"/>
                  </a:lnTo>
                  <a:lnTo>
                    <a:pt x="2072909" y="29015"/>
                  </a:lnTo>
                  <a:lnTo>
                    <a:pt x="2026192" y="35285"/>
                  </a:lnTo>
                  <a:lnTo>
                    <a:pt x="1979213" y="42168"/>
                  </a:lnTo>
                  <a:lnTo>
                    <a:pt x="1931972" y="49664"/>
                  </a:lnTo>
                  <a:lnTo>
                    <a:pt x="1884469" y="57772"/>
                  </a:lnTo>
                  <a:lnTo>
                    <a:pt x="1836705" y="66493"/>
                  </a:lnTo>
                  <a:lnTo>
                    <a:pt x="1788679" y="75826"/>
                  </a:lnTo>
                  <a:lnTo>
                    <a:pt x="1740391" y="85772"/>
                  </a:lnTo>
                  <a:lnTo>
                    <a:pt x="1691841" y="96330"/>
                  </a:lnTo>
                  <a:lnTo>
                    <a:pt x="1643029" y="107501"/>
                  </a:lnTo>
                  <a:lnTo>
                    <a:pt x="1593955" y="119284"/>
                  </a:lnTo>
                  <a:lnTo>
                    <a:pt x="1544620" y="131680"/>
                  </a:lnTo>
                  <a:lnTo>
                    <a:pt x="1495023" y="144688"/>
                  </a:lnTo>
                  <a:lnTo>
                    <a:pt x="1445164" y="158309"/>
                  </a:lnTo>
                  <a:lnTo>
                    <a:pt x="1395043" y="172543"/>
                  </a:lnTo>
                  <a:lnTo>
                    <a:pt x="1344660" y="187389"/>
                  </a:lnTo>
                  <a:lnTo>
                    <a:pt x="1294016" y="202848"/>
                  </a:lnTo>
                  <a:lnTo>
                    <a:pt x="1243109" y="218919"/>
                  </a:lnTo>
                  <a:lnTo>
                    <a:pt x="1191941" y="235602"/>
                  </a:lnTo>
                  <a:lnTo>
                    <a:pt x="1140511" y="252899"/>
                  </a:lnTo>
                  <a:lnTo>
                    <a:pt x="1088819" y="270807"/>
                  </a:lnTo>
                  <a:lnTo>
                    <a:pt x="1036866" y="289329"/>
                  </a:lnTo>
                  <a:lnTo>
                    <a:pt x="984650" y="308463"/>
                  </a:lnTo>
                  <a:lnTo>
                    <a:pt x="932173" y="328209"/>
                  </a:lnTo>
                  <a:lnTo>
                    <a:pt x="879434" y="348568"/>
                  </a:lnTo>
                  <a:lnTo>
                    <a:pt x="826433" y="369539"/>
                  </a:lnTo>
                  <a:lnTo>
                    <a:pt x="773170" y="391123"/>
                  </a:lnTo>
                  <a:lnTo>
                    <a:pt x="719645" y="413320"/>
                  </a:lnTo>
                  <a:lnTo>
                    <a:pt x="665859" y="436129"/>
                  </a:lnTo>
                  <a:lnTo>
                    <a:pt x="611811" y="459551"/>
                  </a:lnTo>
                  <a:lnTo>
                    <a:pt x="557501" y="483585"/>
                  </a:lnTo>
                  <a:lnTo>
                    <a:pt x="502929" y="508232"/>
                  </a:lnTo>
                  <a:lnTo>
                    <a:pt x="448095" y="533491"/>
                  </a:lnTo>
                  <a:lnTo>
                    <a:pt x="393000" y="559363"/>
                  </a:lnTo>
                  <a:lnTo>
                    <a:pt x="337642" y="585847"/>
                  </a:lnTo>
                  <a:lnTo>
                    <a:pt x="282023" y="612944"/>
                  </a:lnTo>
                  <a:lnTo>
                    <a:pt x="226142" y="640653"/>
                  </a:lnTo>
                  <a:lnTo>
                    <a:pt x="169999" y="668975"/>
                  </a:lnTo>
                  <a:lnTo>
                    <a:pt x="113594" y="697910"/>
                  </a:lnTo>
                  <a:lnTo>
                    <a:pt x="56928" y="727457"/>
                  </a:lnTo>
                  <a:lnTo>
                    <a:pt x="0" y="757616"/>
                  </a:lnTo>
                </a:path>
              </a:pathLst>
            </a:custGeom>
            <a:ln w="31412">
              <a:solidFill>
                <a:srgbClr val="5E5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150950" y="4953927"/>
              <a:ext cx="142875" cy="149860"/>
            </a:xfrm>
            <a:custGeom>
              <a:avLst/>
              <a:gdLst/>
              <a:ahLst/>
              <a:cxnLst/>
              <a:rect l="l" t="t" r="r" b="b"/>
              <a:pathLst>
                <a:path w="142875" h="149860">
                  <a:moveTo>
                    <a:pt x="104740" y="0"/>
                  </a:moveTo>
                  <a:lnTo>
                    <a:pt x="0" y="90185"/>
                  </a:lnTo>
                  <a:lnTo>
                    <a:pt x="142561" y="149831"/>
                  </a:lnTo>
                  <a:lnTo>
                    <a:pt x="104740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102660" y="6714295"/>
              <a:ext cx="3522345" cy="249554"/>
            </a:xfrm>
            <a:custGeom>
              <a:avLst/>
              <a:gdLst/>
              <a:ahLst/>
              <a:cxnLst/>
              <a:rect l="l" t="t" r="r" b="b"/>
              <a:pathLst>
                <a:path w="3522344" h="249554">
                  <a:moveTo>
                    <a:pt x="66254" y="0"/>
                  </a:moveTo>
                  <a:lnTo>
                    <a:pt x="3455843" y="0"/>
                  </a:lnTo>
                  <a:lnTo>
                    <a:pt x="3469027" y="50"/>
                  </a:lnTo>
                  <a:lnTo>
                    <a:pt x="3509463" y="12634"/>
                  </a:lnTo>
                  <a:lnTo>
                    <a:pt x="3522047" y="53070"/>
                  </a:lnTo>
                  <a:lnTo>
                    <a:pt x="3522097" y="66254"/>
                  </a:lnTo>
                  <a:lnTo>
                    <a:pt x="3522097" y="183115"/>
                  </a:lnTo>
                  <a:lnTo>
                    <a:pt x="3518850" y="222000"/>
                  </a:lnTo>
                  <a:lnTo>
                    <a:pt x="3488105" y="248000"/>
                  </a:lnTo>
                  <a:lnTo>
                    <a:pt x="3455843" y="249369"/>
                  </a:lnTo>
                  <a:lnTo>
                    <a:pt x="66254" y="249369"/>
                  </a:lnTo>
                  <a:lnTo>
                    <a:pt x="27369" y="246123"/>
                  </a:lnTo>
                  <a:lnTo>
                    <a:pt x="1369" y="215377"/>
                  </a:lnTo>
                  <a:lnTo>
                    <a:pt x="0" y="183115"/>
                  </a:lnTo>
                  <a:lnTo>
                    <a:pt x="0" y="66254"/>
                  </a:lnTo>
                  <a:lnTo>
                    <a:pt x="3246" y="27369"/>
                  </a:lnTo>
                  <a:lnTo>
                    <a:pt x="33992" y="1369"/>
                  </a:lnTo>
                  <a:lnTo>
                    <a:pt x="66254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352560" y="6991046"/>
              <a:ext cx="1665605" cy="231775"/>
            </a:xfrm>
            <a:custGeom>
              <a:avLst/>
              <a:gdLst/>
              <a:ahLst/>
              <a:cxnLst/>
              <a:rect l="l" t="t" r="r" b="b"/>
              <a:pathLst>
                <a:path w="1665605" h="231775">
                  <a:moveTo>
                    <a:pt x="177064" y="0"/>
                  </a:moveTo>
                  <a:lnTo>
                    <a:pt x="1487987" y="0"/>
                  </a:lnTo>
                  <a:lnTo>
                    <a:pt x="1522182" y="109"/>
                  </a:lnTo>
                  <a:lnTo>
                    <a:pt x="1571662" y="2946"/>
                  </a:lnTo>
                  <a:lnTo>
                    <a:pt x="1611582" y="18218"/>
                  </a:lnTo>
                  <a:lnTo>
                    <a:pt x="1646834" y="53470"/>
                  </a:lnTo>
                  <a:lnTo>
                    <a:pt x="1663293" y="95716"/>
                  </a:lnTo>
                  <a:lnTo>
                    <a:pt x="1665052" y="115829"/>
                  </a:lnTo>
                  <a:lnTo>
                    <a:pt x="1664611" y="125934"/>
                  </a:lnTo>
                  <a:lnTo>
                    <a:pt x="1646834" y="178189"/>
                  </a:lnTo>
                  <a:lnTo>
                    <a:pt x="1611582" y="213441"/>
                  </a:lnTo>
                  <a:lnTo>
                    <a:pt x="1571662" y="228712"/>
                  </a:lnTo>
                  <a:lnTo>
                    <a:pt x="1522182" y="231550"/>
                  </a:lnTo>
                  <a:lnTo>
                    <a:pt x="1487987" y="231659"/>
                  </a:lnTo>
                  <a:lnTo>
                    <a:pt x="177064" y="231659"/>
                  </a:lnTo>
                  <a:lnTo>
                    <a:pt x="115293" y="230786"/>
                  </a:lnTo>
                  <a:lnTo>
                    <a:pt x="76213" y="224674"/>
                  </a:lnTo>
                  <a:lnTo>
                    <a:pt x="33925" y="197733"/>
                  </a:lnTo>
                  <a:lnTo>
                    <a:pt x="6985" y="155445"/>
                  </a:lnTo>
                  <a:lnTo>
                    <a:pt x="0" y="115829"/>
                  </a:lnTo>
                  <a:lnTo>
                    <a:pt x="441" y="105724"/>
                  </a:lnTo>
                  <a:lnTo>
                    <a:pt x="18218" y="53470"/>
                  </a:lnTo>
                  <a:lnTo>
                    <a:pt x="53470" y="18218"/>
                  </a:lnTo>
                  <a:lnTo>
                    <a:pt x="93389" y="2946"/>
                  </a:lnTo>
                  <a:lnTo>
                    <a:pt x="142870" y="109"/>
                  </a:lnTo>
                  <a:lnTo>
                    <a:pt x="17706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608190" y="4562536"/>
              <a:ext cx="3359785" cy="1464310"/>
            </a:xfrm>
            <a:custGeom>
              <a:avLst/>
              <a:gdLst/>
              <a:ahLst/>
              <a:cxnLst/>
              <a:rect l="l" t="t" r="r" b="b"/>
              <a:pathLst>
                <a:path w="3359784" h="1464310">
                  <a:moveTo>
                    <a:pt x="0" y="1463693"/>
                  </a:moveTo>
                  <a:lnTo>
                    <a:pt x="51471" y="1411859"/>
                  </a:lnTo>
                  <a:lnTo>
                    <a:pt x="102641" y="1360960"/>
                  </a:lnTo>
                  <a:lnTo>
                    <a:pt x="153509" y="1310996"/>
                  </a:lnTo>
                  <a:lnTo>
                    <a:pt x="204075" y="1261965"/>
                  </a:lnTo>
                  <a:lnTo>
                    <a:pt x="254340" y="1213870"/>
                  </a:lnTo>
                  <a:lnTo>
                    <a:pt x="304303" y="1166708"/>
                  </a:lnTo>
                  <a:lnTo>
                    <a:pt x="353965" y="1120481"/>
                  </a:lnTo>
                  <a:lnTo>
                    <a:pt x="403325" y="1075188"/>
                  </a:lnTo>
                  <a:lnTo>
                    <a:pt x="452383" y="1030830"/>
                  </a:lnTo>
                  <a:lnTo>
                    <a:pt x="501140" y="987406"/>
                  </a:lnTo>
                  <a:lnTo>
                    <a:pt x="549595" y="944917"/>
                  </a:lnTo>
                  <a:lnTo>
                    <a:pt x="597748" y="903362"/>
                  </a:lnTo>
                  <a:lnTo>
                    <a:pt x="645600" y="862741"/>
                  </a:lnTo>
                  <a:lnTo>
                    <a:pt x="693150" y="823055"/>
                  </a:lnTo>
                  <a:lnTo>
                    <a:pt x="740398" y="784303"/>
                  </a:lnTo>
                  <a:lnTo>
                    <a:pt x="787345" y="746486"/>
                  </a:lnTo>
                  <a:lnTo>
                    <a:pt x="833990" y="709603"/>
                  </a:lnTo>
                  <a:lnTo>
                    <a:pt x="880333" y="673654"/>
                  </a:lnTo>
                  <a:lnTo>
                    <a:pt x="926375" y="638640"/>
                  </a:lnTo>
                  <a:lnTo>
                    <a:pt x="972115" y="604560"/>
                  </a:lnTo>
                  <a:lnTo>
                    <a:pt x="1017554" y="571415"/>
                  </a:lnTo>
                  <a:lnTo>
                    <a:pt x="1062691" y="539204"/>
                  </a:lnTo>
                  <a:lnTo>
                    <a:pt x="1107526" y="507927"/>
                  </a:lnTo>
                  <a:lnTo>
                    <a:pt x="1152059" y="477585"/>
                  </a:lnTo>
                  <a:lnTo>
                    <a:pt x="1196291" y="448177"/>
                  </a:lnTo>
                  <a:lnTo>
                    <a:pt x="1240222" y="419704"/>
                  </a:lnTo>
                  <a:lnTo>
                    <a:pt x="1283850" y="392165"/>
                  </a:lnTo>
                  <a:lnTo>
                    <a:pt x="1327177" y="365560"/>
                  </a:lnTo>
                  <a:lnTo>
                    <a:pt x="1370202" y="339890"/>
                  </a:lnTo>
                  <a:lnTo>
                    <a:pt x="1412926" y="315154"/>
                  </a:lnTo>
                  <a:lnTo>
                    <a:pt x="1455348" y="291353"/>
                  </a:lnTo>
                  <a:lnTo>
                    <a:pt x="1497469" y="268486"/>
                  </a:lnTo>
                  <a:lnTo>
                    <a:pt x="1539287" y="246553"/>
                  </a:lnTo>
                  <a:lnTo>
                    <a:pt x="1580804" y="225555"/>
                  </a:lnTo>
                  <a:lnTo>
                    <a:pt x="1622020" y="205491"/>
                  </a:lnTo>
                  <a:lnTo>
                    <a:pt x="1662934" y="186362"/>
                  </a:lnTo>
                  <a:lnTo>
                    <a:pt x="1703546" y="168167"/>
                  </a:lnTo>
                  <a:lnTo>
                    <a:pt x="1743856" y="150907"/>
                  </a:lnTo>
                  <a:lnTo>
                    <a:pt x="1783865" y="134580"/>
                  </a:lnTo>
                  <a:lnTo>
                    <a:pt x="1823572" y="119189"/>
                  </a:lnTo>
                  <a:lnTo>
                    <a:pt x="1862978" y="104731"/>
                  </a:lnTo>
                  <a:lnTo>
                    <a:pt x="1902082" y="91208"/>
                  </a:lnTo>
                  <a:lnTo>
                    <a:pt x="1940884" y="78620"/>
                  </a:lnTo>
                  <a:lnTo>
                    <a:pt x="1979385" y="66966"/>
                  </a:lnTo>
                  <a:lnTo>
                    <a:pt x="2017584" y="56246"/>
                  </a:lnTo>
                  <a:lnTo>
                    <a:pt x="2055481" y="46461"/>
                  </a:lnTo>
                  <a:lnTo>
                    <a:pt x="2093077" y="37610"/>
                  </a:lnTo>
                  <a:lnTo>
                    <a:pt x="2130371" y="29693"/>
                  </a:lnTo>
                  <a:lnTo>
                    <a:pt x="2204054" y="16663"/>
                  </a:lnTo>
                  <a:lnTo>
                    <a:pt x="2276530" y="7371"/>
                  </a:lnTo>
                  <a:lnTo>
                    <a:pt x="2347800" y="1816"/>
                  </a:lnTo>
                  <a:lnTo>
                    <a:pt x="2417864" y="0"/>
                  </a:lnTo>
                  <a:lnTo>
                    <a:pt x="2452443" y="493"/>
                  </a:lnTo>
                  <a:lnTo>
                    <a:pt x="2520696" y="4282"/>
                  </a:lnTo>
                  <a:lnTo>
                    <a:pt x="2587743" y="11809"/>
                  </a:lnTo>
                  <a:lnTo>
                    <a:pt x="2653583" y="23074"/>
                  </a:lnTo>
                  <a:lnTo>
                    <a:pt x="2718217" y="38076"/>
                  </a:lnTo>
                  <a:lnTo>
                    <a:pt x="2781644" y="56816"/>
                  </a:lnTo>
                  <a:lnTo>
                    <a:pt x="2843865" y="79293"/>
                  </a:lnTo>
                  <a:lnTo>
                    <a:pt x="2904879" y="105508"/>
                  </a:lnTo>
                  <a:lnTo>
                    <a:pt x="2964686" y="135461"/>
                  </a:lnTo>
                  <a:lnTo>
                    <a:pt x="3023287" y="169151"/>
                  </a:lnTo>
                  <a:lnTo>
                    <a:pt x="3080681" y="206579"/>
                  </a:lnTo>
                  <a:lnTo>
                    <a:pt x="3136869" y="247745"/>
                  </a:lnTo>
                  <a:lnTo>
                    <a:pt x="3191850" y="292648"/>
                  </a:lnTo>
                  <a:lnTo>
                    <a:pt x="3245624" y="341289"/>
                  </a:lnTo>
                  <a:lnTo>
                    <a:pt x="3298192" y="393667"/>
                  </a:lnTo>
                  <a:lnTo>
                    <a:pt x="3349553" y="449783"/>
                  </a:lnTo>
                  <a:lnTo>
                    <a:pt x="3359474" y="462012"/>
                  </a:lnTo>
                </a:path>
              </a:pathLst>
            </a:custGeom>
            <a:ln w="31412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904098" y="4968812"/>
              <a:ext cx="140970" cy="151130"/>
            </a:xfrm>
            <a:custGeom>
              <a:avLst/>
              <a:gdLst/>
              <a:ahLst/>
              <a:cxnLst/>
              <a:rect l="l" t="t" r="r" b="b"/>
              <a:pathLst>
                <a:path w="140970" h="151129">
                  <a:moveTo>
                    <a:pt x="107337" y="0"/>
                  </a:moveTo>
                  <a:lnTo>
                    <a:pt x="0" y="87080"/>
                  </a:lnTo>
                  <a:lnTo>
                    <a:pt x="140749" y="150873"/>
                  </a:lnTo>
                  <a:lnTo>
                    <a:pt x="107337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078418" y="5129935"/>
              <a:ext cx="770255" cy="393065"/>
            </a:xfrm>
            <a:custGeom>
              <a:avLst/>
              <a:gdLst/>
              <a:ahLst/>
              <a:cxnLst/>
              <a:rect l="l" t="t" r="r" b="b"/>
              <a:pathLst>
                <a:path w="770255" h="393064">
                  <a:moveTo>
                    <a:pt x="228844" y="0"/>
                  </a:moveTo>
                  <a:lnTo>
                    <a:pt x="541231" y="0"/>
                  </a:lnTo>
                  <a:lnTo>
                    <a:pt x="586217" y="161"/>
                  </a:lnTo>
                  <a:lnTo>
                    <a:pt x="651311" y="4351"/>
                  </a:lnTo>
                  <a:lnTo>
                    <a:pt x="702113" y="24244"/>
                  </a:lnTo>
                  <a:lnTo>
                    <a:pt x="745832" y="67963"/>
                  </a:lnTo>
                  <a:lnTo>
                    <a:pt x="764971" y="114474"/>
                  </a:lnTo>
                  <a:lnTo>
                    <a:pt x="769664" y="167765"/>
                  </a:lnTo>
                  <a:lnTo>
                    <a:pt x="770076" y="196246"/>
                  </a:lnTo>
                  <a:lnTo>
                    <a:pt x="769664" y="224727"/>
                  </a:lnTo>
                  <a:lnTo>
                    <a:pt x="764971" y="278019"/>
                  </a:lnTo>
                  <a:lnTo>
                    <a:pt x="745832" y="324529"/>
                  </a:lnTo>
                  <a:lnTo>
                    <a:pt x="702113" y="368248"/>
                  </a:lnTo>
                  <a:lnTo>
                    <a:pt x="651311" y="388142"/>
                  </a:lnTo>
                  <a:lnTo>
                    <a:pt x="586217" y="392332"/>
                  </a:lnTo>
                  <a:lnTo>
                    <a:pt x="541231" y="392493"/>
                  </a:lnTo>
                  <a:lnTo>
                    <a:pt x="228844" y="392493"/>
                  </a:lnTo>
                  <a:lnTo>
                    <a:pt x="183859" y="392332"/>
                  </a:lnTo>
                  <a:lnTo>
                    <a:pt x="118765" y="388142"/>
                  </a:lnTo>
                  <a:lnTo>
                    <a:pt x="67963" y="368248"/>
                  </a:lnTo>
                  <a:lnTo>
                    <a:pt x="24244" y="324529"/>
                  </a:lnTo>
                  <a:lnTo>
                    <a:pt x="5105" y="278019"/>
                  </a:lnTo>
                  <a:lnTo>
                    <a:pt x="412" y="224727"/>
                  </a:lnTo>
                  <a:lnTo>
                    <a:pt x="0" y="196246"/>
                  </a:lnTo>
                  <a:lnTo>
                    <a:pt x="412" y="167765"/>
                  </a:lnTo>
                  <a:lnTo>
                    <a:pt x="5105" y="114474"/>
                  </a:lnTo>
                  <a:lnTo>
                    <a:pt x="24244" y="67963"/>
                  </a:lnTo>
                  <a:lnTo>
                    <a:pt x="67963" y="24244"/>
                  </a:lnTo>
                  <a:lnTo>
                    <a:pt x="118765" y="4351"/>
                  </a:lnTo>
                  <a:lnTo>
                    <a:pt x="183859" y="161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692711" y="6982191"/>
              <a:ext cx="3152140" cy="249554"/>
            </a:xfrm>
            <a:custGeom>
              <a:avLst/>
              <a:gdLst/>
              <a:ahLst/>
              <a:cxnLst/>
              <a:rect l="l" t="t" r="r" b="b"/>
              <a:pathLst>
                <a:path w="3152140" h="249554">
                  <a:moveTo>
                    <a:pt x="66254" y="0"/>
                  </a:moveTo>
                  <a:lnTo>
                    <a:pt x="3085737" y="0"/>
                  </a:lnTo>
                  <a:lnTo>
                    <a:pt x="3098921" y="50"/>
                  </a:lnTo>
                  <a:lnTo>
                    <a:pt x="3139357" y="12634"/>
                  </a:lnTo>
                  <a:lnTo>
                    <a:pt x="3151941" y="53070"/>
                  </a:lnTo>
                  <a:lnTo>
                    <a:pt x="3151991" y="66254"/>
                  </a:lnTo>
                  <a:lnTo>
                    <a:pt x="3151991" y="183115"/>
                  </a:lnTo>
                  <a:lnTo>
                    <a:pt x="3148744" y="222000"/>
                  </a:lnTo>
                  <a:lnTo>
                    <a:pt x="3117999" y="248000"/>
                  </a:lnTo>
                  <a:lnTo>
                    <a:pt x="3085737" y="249369"/>
                  </a:lnTo>
                  <a:lnTo>
                    <a:pt x="66254" y="249369"/>
                  </a:lnTo>
                  <a:lnTo>
                    <a:pt x="27369" y="246123"/>
                  </a:lnTo>
                  <a:lnTo>
                    <a:pt x="1369" y="215377"/>
                  </a:lnTo>
                  <a:lnTo>
                    <a:pt x="0" y="183115"/>
                  </a:lnTo>
                  <a:lnTo>
                    <a:pt x="0" y="66254"/>
                  </a:lnTo>
                  <a:lnTo>
                    <a:pt x="3246" y="27369"/>
                  </a:lnTo>
                  <a:lnTo>
                    <a:pt x="33992" y="1369"/>
                  </a:lnTo>
                  <a:lnTo>
                    <a:pt x="66254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564632" y="1416872"/>
            <a:ext cx="48609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5" dirty="0">
                <a:solidFill>
                  <a:srgbClr val="FFFFFF"/>
                </a:solidFill>
                <a:latin typeface="Arial"/>
                <a:cs typeface="Arial"/>
              </a:rPr>
              <a:t>MSA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2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Multi-Head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Self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856258" y="4186122"/>
            <a:ext cx="38100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Equation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6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2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“MSA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block”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065478" y="3501226"/>
            <a:ext cx="5497830" cy="3501390"/>
            <a:chOff x="1065478" y="3501226"/>
            <a:chExt cx="5497830" cy="3501390"/>
          </a:xfrm>
        </p:grpSpPr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478" y="6070565"/>
              <a:ext cx="942306" cy="93145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4687" y="6285807"/>
              <a:ext cx="417924" cy="43058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2466" y="6318038"/>
              <a:ext cx="384553" cy="36604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1776" y="6310512"/>
              <a:ext cx="393791" cy="377103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374" y="6320328"/>
              <a:ext cx="382377" cy="36617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2919" y="6318038"/>
              <a:ext cx="382300" cy="36609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6319" y="6323272"/>
              <a:ext cx="371375" cy="3556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58537" y="6319837"/>
              <a:ext cx="382114" cy="36592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0756" y="6309366"/>
              <a:ext cx="384363" cy="36807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4156" y="6319838"/>
              <a:ext cx="378656" cy="36261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339125" y="3501226"/>
              <a:ext cx="371475" cy="652780"/>
            </a:xfrm>
            <a:custGeom>
              <a:avLst/>
              <a:gdLst/>
              <a:ahLst/>
              <a:cxnLst/>
              <a:rect l="l" t="t" r="r" b="b"/>
              <a:pathLst>
                <a:path w="371475" h="652779">
                  <a:moveTo>
                    <a:pt x="371038" y="0"/>
                  </a:moveTo>
                  <a:lnTo>
                    <a:pt x="0" y="0"/>
                  </a:lnTo>
                  <a:lnTo>
                    <a:pt x="0" y="652257"/>
                  </a:lnTo>
                  <a:lnTo>
                    <a:pt x="371038" y="652257"/>
                  </a:lnTo>
                  <a:lnTo>
                    <a:pt x="371038" y="0"/>
                  </a:lnTo>
                  <a:close/>
                </a:path>
              </a:pathLst>
            </a:custGeom>
            <a:solidFill>
              <a:srgbClr val="FFD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1140" y="3590404"/>
              <a:ext cx="261772" cy="261772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277087" y="3825294"/>
            <a:ext cx="49530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10" dirty="0">
                <a:latin typeface="Century Gothic"/>
                <a:cs typeface="Century Gothic"/>
              </a:rPr>
              <a:t>Pizza</a:t>
            </a:r>
            <a:endParaRPr sz="15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684" y="64460"/>
            <a:ext cx="1514475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Equation</a:t>
            </a:r>
            <a:r>
              <a:rPr spc="-640" dirty="0"/>
              <a:t> </a:t>
            </a:r>
            <a:r>
              <a:rPr dirty="0"/>
              <a:t>2:</a:t>
            </a:r>
            <a:r>
              <a:rPr spc="-635" dirty="0"/>
              <a:t> </a:t>
            </a:r>
            <a:r>
              <a:rPr spc="470" dirty="0"/>
              <a:t>The</a:t>
            </a:r>
            <a:r>
              <a:rPr spc="-635" dirty="0"/>
              <a:t> </a:t>
            </a:r>
            <a:r>
              <a:rPr dirty="0"/>
              <a:t>MSA</a:t>
            </a:r>
            <a:r>
              <a:rPr spc="-635" dirty="0"/>
              <a:t> </a:t>
            </a:r>
            <a:r>
              <a:rPr spc="-10" dirty="0"/>
              <a:t>Block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519219" y="2701510"/>
            <a:ext cx="9117965" cy="1659255"/>
            <a:chOff x="10519219" y="2701510"/>
            <a:chExt cx="9117965" cy="16592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9219" y="2701510"/>
              <a:ext cx="9117424" cy="165898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1830854" y="3177360"/>
              <a:ext cx="471170" cy="297815"/>
            </a:xfrm>
            <a:custGeom>
              <a:avLst/>
              <a:gdLst/>
              <a:ahLst/>
              <a:cxnLst/>
              <a:rect l="l" t="t" r="r" b="b"/>
              <a:pathLst>
                <a:path w="471170" h="297814">
                  <a:moveTo>
                    <a:pt x="106574" y="0"/>
                  </a:moveTo>
                  <a:lnTo>
                    <a:pt x="364174" y="0"/>
                  </a:lnTo>
                  <a:lnTo>
                    <a:pt x="385382" y="81"/>
                  </a:lnTo>
                  <a:lnTo>
                    <a:pt x="426722" y="5222"/>
                  </a:lnTo>
                  <a:lnTo>
                    <a:pt x="459230" y="31278"/>
                  </a:lnTo>
                  <a:lnTo>
                    <a:pt x="470096" y="68263"/>
                  </a:lnTo>
                  <a:lnTo>
                    <a:pt x="470749" y="106574"/>
                  </a:lnTo>
                  <a:lnTo>
                    <a:pt x="470749" y="191189"/>
                  </a:lnTo>
                  <a:lnTo>
                    <a:pt x="470096" y="229500"/>
                  </a:lnTo>
                  <a:lnTo>
                    <a:pt x="459230" y="266485"/>
                  </a:lnTo>
                  <a:lnTo>
                    <a:pt x="426722" y="292541"/>
                  </a:lnTo>
                  <a:lnTo>
                    <a:pt x="385382" y="297682"/>
                  </a:lnTo>
                  <a:lnTo>
                    <a:pt x="364174" y="297764"/>
                  </a:lnTo>
                  <a:lnTo>
                    <a:pt x="106574" y="297764"/>
                  </a:lnTo>
                  <a:lnTo>
                    <a:pt x="68263" y="297111"/>
                  </a:lnTo>
                  <a:lnTo>
                    <a:pt x="31278" y="286245"/>
                  </a:lnTo>
                  <a:lnTo>
                    <a:pt x="5222" y="253737"/>
                  </a:lnTo>
                  <a:lnTo>
                    <a:pt x="81" y="212397"/>
                  </a:lnTo>
                  <a:lnTo>
                    <a:pt x="0" y="191189"/>
                  </a:lnTo>
                  <a:lnTo>
                    <a:pt x="0" y="106574"/>
                  </a:lnTo>
                  <a:lnTo>
                    <a:pt x="652" y="68263"/>
                  </a:lnTo>
                  <a:lnTo>
                    <a:pt x="11518" y="31278"/>
                  </a:lnTo>
                  <a:lnTo>
                    <a:pt x="44026" y="5222"/>
                  </a:lnTo>
                  <a:lnTo>
                    <a:pt x="85367" y="81"/>
                  </a:lnTo>
                  <a:lnTo>
                    <a:pt x="10657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255950" y="3193582"/>
              <a:ext cx="590550" cy="280035"/>
            </a:xfrm>
            <a:custGeom>
              <a:avLst/>
              <a:gdLst/>
              <a:ahLst/>
              <a:cxnLst/>
              <a:rect l="l" t="t" r="r" b="b"/>
              <a:pathLst>
                <a:path w="590550" h="280035">
                  <a:moveTo>
                    <a:pt x="92321" y="0"/>
                  </a:moveTo>
                  <a:lnTo>
                    <a:pt x="497838" y="0"/>
                  </a:lnTo>
                  <a:lnTo>
                    <a:pt x="516210" y="70"/>
                  </a:lnTo>
                  <a:lnTo>
                    <a:pt x="563064" y="9978"/>
                  </a:lnTo>
                  <a:lnTo>
                    <a:pt x="588251" y="47366"/>
                  </a:lnTo>
                  <a:lnTo>
                    <a:pt x="590159" y="92321"/>
                  </a:lnTo>
                  <a:lnTo>
                    <a:pt x="590159" y="187431"/>
                  </a:lnTo>
                  <a:lnTo>
                    <a:pt x="588251" y="232386"/>
                  </a:lnTo>
                  <a:lnTo>
                    <a:pt x="563064" y="269774"/>
                  </a:lnTo>
                  <a:lnTo>
                    <a:pt x="516210" y="279681"/>
                  </a:lnTo>
                  <a:lnTo>
                    <a:pt x="497838" y="279752"/>
                  </a:lnTo>
                  <a:lnTo>
                    <a:pt x="92321" y="279752"/>
                  </a:lnTo>
                  <a:lnTo>
                    <a:pt x="47366" y="277843"/>
                  </a:lnTo>
                  <a:lnTo>
                    <a:pt x="9978" y="252657"/>
                  </a:lnTo>
                  <a:lnTo>
                    <a:pt x="70" y="205802"/>
                  </a:lnTo>
                  <a:lnTo>
                    <a:pt x="0" y="187431"/>
                  </a:lnTo>
                  <a:lnTo>
                    <a:pt x="0" y="92321"/>
                  </a:lnTo>
                  <a:lnTo>
                    <a:pt x="1908" y="47366"/>
                  </a:lnTo>
                  <a:lnTo>
                    <a:pt x="27094" y="9978"/>
                  </a:lnTo>
                  <a:lnTo>
                    <a:pt x="73949" y="70"/>
                  </a:lnTo>
                  <a:lnTo>
                    <a:pt x="92321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980683" y="3161409"/>
              <a:ext cx="770255" cy="393065"/>
            </a:xfrm>
            <a:custGeom>
              <a:avLst/>
              <a:gdLst/>
              <a:ahLst/>
              <a:cxnLst/>
              <a:rect l="l" t="t" r="r" b="b"/>
              <a:pathLst>
                <a:path w="770255" h="393064">
                  <a:moveTo>
                    <a:pt x="228844" y="0"/>
                  </a:moveTo>
                  <a:lnTo>
                    <a:pt x="541231" y="0"/>
                  </a:lnTo>
                  <a:lnTo>
                    <a:pt x="586217" y="161"/>
                  </a:lnTo>
                  <a:lnTo>
                    <a:pt x="651311" y="4351"/>
                  </a:lnTo>
                  <a:lnTo>
                    <a:pt x="702113" y="24244"/>
                  </a:lnTo>
                  <a:lnTo>
                    <a:pt x="745832" y="67963"/>
                  </a:lnTo>
                  <a:lnTo>
                    <a:pt x="764971" y="114474"/>
                  </a:lnTo>
                  <a:lnTo>
                    <a:pt x="769664" y="167765"/>
                  </a:lnTo>
                  <a:lnTo>
                    <a:pt x="770076" y="196246"/>
                  </a:lnTo>
                  <a:lnTo>
                    <a:pt x="769664" y="224727"/>
                  </a:lnTo>
                  <a:lnTo>
                    <a:pt x="764971" y="278019"/>
                  </a:lnTo>
                  <a:lnTo>
                    <a:pt x="745832" y="324529"/>
                  </a:lnTo>
                  <a:lnTo>
                    <a:pt x="702113" y="368248"/>
                  </a:lnTo>
                  <a:lnTo>
                    <a:pt x="651311" y="388142"/>
                  </a:lnTo>
                  <a:lnTo>
                    <a:pt x="586217" y="392332"/>
                  </a:lnTo>
                  <a:lnTo>
                    <a:pt x="541231" y="392493"/>
                  </a:lnTo>
                  <a:lnTo>
                    <a:pt x="228844" y="392493"/>
                  </a:lnTo>
                  <a:lnTo>
                    <a:pt x="183859" y="392332"/>
                  </a:lnTo>
                  <a:lnTo>
                    <a:pt x="118765" y="388142"/>
                  </a:lnTo>
                  <a:lnTo>
                    <a:pt x="67963" y="368248"/>
                  </a:lnTo>
                  <a:lnTo>
                    <a:pt x="24244" y="324529"/>
                  </a:lnTo>
                  <a:lnTo>
                    <a:pt x="5105" y="278019"/>
                  </a:lnTo>
                  <a:lnTo>
                    <a:pt x="412" y="224727"/>
                  </a:lnTo>
                  <a:lnTo>
                    <a:pt x="0" y="196246"/>
                  </a:lnTo>
                  <a:lnTo>
                    <a:pt x="412" y="167765"/>
                  </a:lnTo>
                  <a:lnTo>
                    <a:pt x="5105" y="114474"/>
                  </a:lnTo>
                  <a:lnTo>
                    <a:pt x="24244" y="67963"/>
                  </a:lnTo>
                  <a:lnTo>
                    <a:pt x="67963" y="24244"/>
                  </a:lnTo>
                  <a:lnTo>
                    <a:pt x="118765" y="4351"/>
                  </a:lnTo>
                  <a:lnTo>
                    <a:pt x="183859" y="161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67331" y="2701623"/>
            <a:ext cx="19272250" cy="7856220"/>
            <a:chOff x="367331" y="2701623"/>
            <a:chExt cx="19272250" cy="78562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331" y="2701623"/>
              <a:ext cx="9877946" cy="634426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716" y="2811223"/>
              <a:ext cx="8930138" cy="441636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07954" y="6052407"/>
              <a:ext cx="1231900" cy="329565"/>
            </a:xfrm>
            <a:custGeom>
              <a:avLst/>
              <a:gdLst/>
              <a:ahLst/>
              <a:cxnLst/>
              <a:rect l="l" t="t" r="r" b="b"/>
              <a:pathLst>
                <a:path w="1231900" h="329564">
                  <a:moveTo>
                    <a:pt x="228844" y="0"/>
                  </a:moveTo>
                  <a:lnTo>
                    <a:pt x="1002538" y="0"/>
                  </a:lnTo>
                  <a:lnTo>
                    <a:pt x="1046988" y="147"/>
                  </a:lnTo>
                  <a:lnTo>
                    <a:pt x="1111307" y="3983"/>
                  </a:lnTo>
                  <a:lnTo>
                    <a:pt x="1162645" y="23771"/>
                  </a:lnTo>
                  <a:lnTo>
                    <a:pt x="1207611" y="68737"/>
                  </a:lnTo>
                  <a:lnTo>
                    <a:pt x="1226213" y="112011"/>
                  </a:lnTo>
                  <a:lnTo>
                    <a:pt x="1231383" y="164727"/>
                  </a:lnTo>
                  <a:lnTo>
                    <a:pt x="1230840" y="181616"/>
                  </a:lnTo>
                  <a:lnTo>
                    <a:pt x="1221939" y="231706"/>
                  </a:lnTo>
                  <a:lnTo>
                    <a:pt x="1187575" y="285647"/>
                  </a:lnTo>
                  <a:lnTo>
                    <a:pt x="1133634" y="320011"/>
                  </a:lnTo>
                  <a:lnTo>
                    <a:pt x="1082835" y="328274"/>
                  </a:lnTo>
                  <a:lnTo>
                    <a:pt x="1002538" y="329454"/>
                  </a:lnTo>
                  <a:lnTo>
                    <a:pt x="228844" y="329454"/>
                  </a:lnTo>
                  <a:lnTo>
                    <a:pt x="184395" y="329307"/>
                  </a:lnTo>
                  <a:lnTo>
                    <a:pt x="120075" y="325470"/>
                  </a:lnTo>
                  <a:lnTo>
                    <a:pt x="68737" y="305683"/>
                  </a:lnTo>
                  <a:lnTo>
                    <a:pt x="23771" y="260717"/>
                  </a:lnTo>
                  <a:lnTo>
                    <a:pt x="5170" y="217442"/>
                  </a:lnTo>
                  <a:lnTo>
                    <a:pt x="0" y="164727"/>
                  </a:lnTo>
                  <a:lnTo>
                    <a:pt x="542" y="147838"/>
                  </a:lnTo>
                  <a:lnTo>
                    <a:pt x="9443" y="97748"/>
                  </a:lnTo>
                  <a:lnTo>
                    <a:pt x="43807" y="43807"/>
                  </a:lnTo>
                  <a:lnTo>
                    <a:pt x="97748" y="9443"/>
                  </a:lnTo>
                  <a:lnTo>
                    <a:pt x="148548" y="1180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96857" y="5290638"/>
              <a:ext cx="1254125" cy="440055"/>
            </a:xfrm>
            <a:custGeom>
              <a:avLst/>
              <a:gdLst/>
              <a:ahLst/>
              <a:cxnLst/>
              <a:rect l="l" t="t" r="r" b="b"/>
              <a:pathLst>
                <a:path w="1254125" h="440054">
                  <a:moveTo>
                    <a:pt x="228844" y="0"/>
                  </a:moveTo>
                  <a:lnTo>
                    <a:pt x="1024734" y="0"/>
                  </a:lnTo>
                  <a:lnTo>
                    <a:pt x="1070122" y="171"/>
                  </a:lnTo>
                  <a:lnTo>
                    <a:pt x="1135799" y="4627"/>
                  </a:lnTo>
                  <a:lnTo>
                    <a:pt x="1186198" y="24600"/>
                  </a:lnTo>
                  <a:lnTo>
                    <a:pt x="1228978" y="67380"/>
                  </a:lnTo>
                  <a:lnTo>
                    <a:pt x="1248715" y="116571"/>
                  </a:lnTo>
                  <a:lnTo>
                    <a:pt x="1253329" y="179581"/>
                  </a:lnTo>
                  <a:lnTo>
                    <a:pt x="1253579" y="219961"/>
                  </a:lnTo>
                  <a:lnTo>
                    <a:pt x="1253329" y="260340"/>
                  </a:lnTo>
                  <a:lnTo>
                    <a:pt x="1248715" y="323351"/>
                  </a:lnTo>
                  <a:lnTo>
                    <a:pt x="1228978" y="372541"/>
                  </a:lnTo>
                  <a:lnTo>
                    <a:pt x="1186198" y="415321"/>
                  </a:lnTo>
                  <a:lnTo>
                    <a:pt x="1135799" y="435294"/>
                  </a:lnTo>
                  <a:lnTo>
                    <a:pt x="1070122" y="439750"/>
                  </a:lnTo>
                  <a:lnTo>
                    <a:pt x="1024734" y="439922"/>
                  </a:lnTo>
                  <a:lnTo>
                    <a:pt x="228844" y="439922"/>
                  </a:lnTo>
                  <a:lnTo>
                    <a:pt x="183456" y="439750"/>
                  </a:lnTo>
                  <a:lnTo>
                    <a:pt x="117779" y="435294"/>
                  </a:lnTo>
                  <a:lnTo>
                    <a:pt x="67380" y="415321"/>
                  </a:lnTo>
                  <a:lnTo>
                    <a:pt x="24600" y="372541"/>
                  </a:lnTo>
                  <a:lnTo>
                    <a:pt x="4864" y="323351"/>
                  </a:lnTo>
                  <a:lnTo>
                    <a:pt x="250" y="260340"/>
                  </a:lnTo>
                  <a:lnTo>
                    <a:pt x="0" y="219961"/>
                  </a:lnTo>
                  <a:lnTo>
                    <a:pt x="250" y="179581"/>
                  </a:lnTo>
                  <a:lnTo>
                    <a:pt x="4864" y="116571"/>
                  </a:lnTo>
                  <a:lnTo>
                    <a:pt x="24600" y="67380"/>
                  </a:lnTo>
                  <a:lnTo>
                    <a:pt x="67380" y="24600"/>
                  </a:lnTo>
                  <a:lnTo>
                    <a:pt x="117779" y="4627"/>
                  </a:lnTo>
                  <a:lnTo>
                    <a:pt x="183456" y="171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16821" y="4682460"/>
              <a:ext cx="9122220" cy="9725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8183445" y="4797097"/>
              <a:ext cx="501650" cy="393065"/>
            </a:xfrm>
            <a:custGeom>
              <a:avLst/>
              <a:gdLst/>
              <a:ahLst/>
              <a:cxnLst/>
              <a:rect l="l" t="t" r="r" b="b"/>
              <a:pathLst>
                <a:path w="501650" h="393064">
                  <a:moveTo>
                    <a:pt x="228844" y="0"/>
                  </a:moveTo>
                  <a:lnTo>
                    <a:pt x="272501" y="0"/>
                  </a:lnTo>
                  <a:lnTo>
                    <a:pt x="317486" y="161"/>
                  </a:lnTo>
                  <a:lnTo>
                    <a:pt x="382580" y="4351"/>
                  </a:lnTo>
                  <a:lnTo>
                    <a:pt x="433382" y="24244"/>
                  </a:lnTo>
                  <a:lnTo>
                    <a:pt x="477101" y="67963"/>
                  </a:lnTo>
                  <a:lnTo>
                    <a:pt x="496240" y="114474"/>
                  </a:lnTo>
                  <a:lnTo>
                    <a:pt x="500933" y="167765"/>
                  </a:lnTo>
                  <a:lnTo>
                    <a:pt x="501346" y="196246"/>
                  </a:lnTo>
                  <a:lnTo>
                    <a:pt x="500933" y="224727"/>
                  </a:lnTo>
                  <a:lnTo>
                    <a:pt x="496240" y="278019"/>
                  </a:lnTo>
                  <a:lnTo>
                    <a:pt x="477101" y="324529"/>
                  </a:lnTo>
                  <a:lnTo>
                    <a:pt x="433382" y="368248"/>
                  </a:lnTo>
                  <a:lnTo>
                    <a:pt x="382580" y="388142"/>
                  </a:lnTo>
                  <a:lnTo>
                    <a:pt x="317486" y="392332"/>
                  </a:lnTo>
                  <a:lnTo>
                    <a:pt x="272501" y="392493"/>
                  </a:lnTo>
                  <a:lnTo>
                    <a:pt x="228844" y="392493"/>
                  </a:lnTo>
                  <a:lnTo>
                    <a:pt x="183859" y="392332"/>
                  </a:lnTo>
                  <a:lnTo>
                    <a:pt x="118765" y="388142"/>
                  </a:lnTo>
                  <a:lnTo>
                    <a:pt x="67963" y="368248"/>
                  </a:lnTo>
                  <a:lnTo>
                    <a:pt x="24244" y="324529"/>
                  </a:lnTo>
                  <a:lnTo>
                    <a:pt x="5105" y="278019"/>
                  </a:lnTo>
                  <a:lnTo>
                    <a:pt x="412" y="224727"/>
                  </a:lnTo>
                  <a:lnTo>
                    <a:pt x="0" y="196246"/>
                  </a:lnTo>
                  <a:lnTo>
                    <a:pt x="412" y="167765"/>
                  </a:lnTo>
                  <a:lnTo>
                    <a:pt x="5105" y="114474"/>
                  </a:lnTo>
                  <a:lnTo>
                    <a:pt x="24244" y="67963"/>
                  </a:lnTo>
                  <a:lnTo>
                    <a:pt x="67963" y="24244"/>
                  </a:lnTo>
                  <a:lnTo>
                    <a:pt x="118765" y="4351"/>
                  </a:lnTo>
                  <a:lnTo>
                    <a:pt x="183859" y="161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13516" y="5258029"/>
              <a:ext cx="3522345" cy="280035"/>
            </a:xfrm>
            <a:custGeom>
              <a:avLst/>
              <a:gdLst/>
              <a:ahLst/>
              <a:cxnLst/>
              <a:rect l="l" t="t" r="r" b="b"/>
              <a:pathLst>
                <a:path w="3522344" h="280035">
                  <a:moveTo>
                    <a:pt x="213823" y="0"/>
                  </a:moveTo>
                  <a:lnTo>
                    <a:pt x="3308274" y="0"/>
                  </a:lnTo>
                  <a:lnTo>
                    <a:pt x="3349568" y="131"/>
                  </a:lnTo>
                  <a:lnTo>
                    <a:pt x="3409320" y="3558"/>
                  </a:lnTo>
                  <a:lnTo>
                    <a:pt x="3457527" y="22000"/>
                  </a:lnTo>
                  <a:lnTo>
                    <a:pt x="3500097" y="64570"/>
                  </a:lnTo>
                  <a:lnTo>
                    <a:pt x="3517335" y="103684"/>
                  </a:lnTo>
                  <a:lnTo>
                    <a:pt x="3522097" y="139876"/>
                  </a:lnTo>
                  <a:lnTo>
                    <a:pt x="3521564" y="152078"/>
                  </a:lnTo>
                  <a:lnTo>
                    <a:pt x="3500097" y="215181"/>
                  </a:lnTo>
                  <a:lnTo>
                    <a:pt x="3457527" y="257752"/>
                  </a:lnTo>
                  <a:lnTo>
                    <a:pt x="3409320" y="276193"/>
                  </a:lnTo>
                  <a:lnTo>
                    <a:pt x="3349568" y="279620"/>
                  </a:lnTo>
                  <a:lnTo>
                    <a:pt x="3308274" y="279752"/>
                  </a:lnTo>
                  <a:lnTo>
                    <a:pt x="213823" y="279752"/>
                  </a:lnTo>
                  <a:lnTo>
                    <a:pt x="172529" y="279620"/>
                  </a:lnTo>
                  <a:lnTo>
                    <a:pt x="112777" y="276193"/>
                  </a:lnTo>
                  <a:lnTo>
                    <a:pt x="64570" y="257752"/>
                  </a:lnTo>
                  <a:lnTo>
                    <a:pt x="22000" y="215181"/>
                  </a:lnTo>
                  <a:lnTo>
                    <a:pt x="4763" y="176067"/>
                  </a:lnTo>
                  <a:lnTo>
                    <a:pt x="0" y="139876"/>
                  </a:lnTo>
                  <a:lnTo>
                    <a:pt x="533" y="127673"/>
                  </a:lnTo>
                  <a:lnTo>
                    <a:pt x="22000" y="64570"/>
                  </a:lnTo>
                  <a:lnTo>
                    <a:pt x="64570" y="22000"/>
                  </a:lnTo>
                  <a:lnTo>
                    <a:pt x="112777" y="3558"/>
                  </a:lnTo>
                  <a:lnTo>
                    <a:pt x="172529" y="131"/>
                  </a:lnTo>
                  <a:lnTo>
                    <a:pt x="213823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04936" y="4745768"/>
              <a:ext cx="3522345" cy="249554"/>
            </a:xfrm>
            <a:custGeom>
              <a:avLst/>
              <a:gdLst/>
              <a:ahLst/>
              <a:cxnLst/>
              <a:rect l="l" t="t" r="r" b="b"/>
              <a:pathLst>
                <a:path w="3522344" h="249554">
                  <a:moveTo>
                    <a:pt x="66254" y="0"/>
                  </a:moveTo>
                  <a:lnTo>
                    <a:pt x="3455843" y="0"/>
                  </a:lnTo>
                  <a:lnTo>
                    <a:pt x="3469027" y="50"/>
                  </a:lnTo>
                  <a:lnTo>
                    <a:pt x="3509463" y="12634"/>
                  </a:lnTo>
                  <a:lnTo>
                    <a:pt x="3522047" y="53070"/>
                  </a:lnTo>
                  <a:lnTo>
                    <a:pt x="3522097" y="66254"/>
                  </a:lnTo>
                  <a:lnTo>
                    <a:pt x="3522097" y="183115"/>
                  </a:lnTo>
                  <a:lnTo>
                    <a:pt x="3518850" y="222000"/>
                  </a:lnTo>
                  <a:lnTo>
                    <a:pt x="3488105" y="248000"/>
                  </a:lnTo>
                  <a:lnTo>
                    <a:pt x="3455843" y="249369"/>
                  </a:lnTo>
                  <a:lnTo>
                    <a:pt x="66254" y="249369"/>
                  </a:lnTo>
                  <a:lnTo>
                    <a:pt x="27369" y="246123"/>
                  </a:lnTo>
                  <a:lnTo>
                    <a:pt x="1369" y="215377"/>
                  </a:lnTo>
                  <a:lnTo>
                    <a:pt x="0" y="183115"/>
                  </a:lnTo>
                  <a:lnTo>
                    <a:pt x="0" y="66254"/>
                  </a:lnTo>
                  <a:lnTo>
                    <a:pt x="3246" y="27369"/>
                  </a:lnTo>
                  <a:lnTo>
                    <a:pt x="33992" y="1369"/>
                  </a:lnTo>
                  <a:lnTo>
                    <a:pt x="66254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54834" y="5022520"/>
              <a:ext cx="1665605" cy="231775"/>
            </a:xfrm>
            <a:custGeom>
              <a:avLst/>
              <a:gdLst/>
              <a:ahLst/>
              <a:cxnLst/>
              <a:rect l="l" t="t" r="r" b="b"/>
              <a:pathLst>
                <a:path w="1665605" h="231775">
                  <a:moveTo>
                    <a:pt x="177064" y="0"/>
                  </a:moveTo>
                  <a:lnTo>
                    <a:pt x="1487987" y="0"/>
                  </a:lnTo>
                  <a:lnTo>
                    <a:pt x="1522182" y="109"/>
                  </a:lnTo>
                  <a:lnTo>
                    <a:pt x="1571662" y="2946"/>
                  </a:lnTo>
                  <a:lnTo>
                    <a:pt x="1611582" y="18218"/>
                  </a:lnTo>
                  <a:lnTo>
                    <a:pt x="1646834" y="53470"/>
                  </a:lnTo>
                  <a:lnTo>
                    <a:pt x="1663293" y="95716"/>
                  </a:lnTo>
                  <a:lnTo>
                    <a:pt x="1665052" y="115829"/>
                  </a:lnTo>
                  <a:lnTo>
                    <a:pt x="1664611" y="125934"/>
                  </a:lnTo>
                  <a:lnTo>
                    <a:pt x="1646834" y="178189"/>
                  </a:lnTo>
                  <a:lnTo>
                    <a:pt x="1611582" y="213441"/>
                  </a:lnTo>
                  <a:lnTo>
                    <a:pt x="1571662" y="228712"/>
                  </a:lnTo>
                  <a:lnTo>
                    <a:pt x="1522182" y="231550"/>
                  </a:lnTo>
                  <a:lnTo>
                    <a:pt x="1487987" y="231659"/>
                  </a:lnTo>
                  <a:lnTo>
                    <a:pt x="177064" y="231659"/>
                  </a:lnTo>
                  <a:lnTo>
                    <a:pt x="115293" y="230786"/>
                  </a:lnTo>
                  <a:lnTo>
                    <a:pt x="76213" y="224674"/>
                  </a:lnTo>
                  <a:lnTo>
                    <a:pt x="33925" y="197733"/>
                  </a:lnTo>
                  <a:lnTo>
                    <a:pt x="6985" y="155445"/>
                  </a:lnTo>
                  <a:lnTo>
                    <a:pt x="0" y="115829"/>
                  </a:lnTo>
                  <a:lnTo>
                    <a:pt x="441" y="105724"/>
                  </a:lnTo>
                  <a:lnTo>
                    <a:pt x="18218" y="53470"/>
                  </a:lnTo>
                  <a:lnTo>
                    <a:pt x="53470" y="18218"/>
                  </a:lnTo>
                  <a:lnTo>
                    <a:pt x="93389" y="2946"/>
                  </a:lnTo>
                  <a:lnTo>
                    <a:pt x="142870" y="109"/>
                  </a:lnTo>
                  <a:lnTo>
                    <a:pt x="17706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94976" y="5013665"/>
              <a:ext cx="3152140" cy="249554"/>
            </a:xfrm>
            <a:custGeom>
              <a:avLst/>
              <a:gdLst/>
              <a:ahLst/>
              <a:cxnLst/>
              <a:rect l="l" t="t" r="r" b="b"/>
              <a:pathLst>
                <a:path w="3152140" h="249554">
                  <a:moveTo>
                    <a:pt x="66254" y="0"/>
                  </a:moveTo>
                  <a:lnTo>
                    <a:pt x="3085737" y="0"/>
                  </a:lnTo>
                  <a:lnTo>
                    <a:pt x="3098921" y="50"/>
                  </a:lnTo>
                  <a:lnTo>
                    <a:pt x="3139357" y="12634"/>
                  </a:lnTo>
                  <a:lnTo>
                    <a:pt x="3151941" y="53070"/>
                  </a:lnTo>
                  <a:lnTo>
                    <a:pt x="3151991" y="66254"/>
                  </a:lnTo>
                  <a:lnTo>
                    <a:pt x="3151991" y="183115"/>
                  </a:lnTo>
                  <a:lnTo>
                    <a:pt x="3148744" y="222000"/>
                  </a:lnTo>
                  <a:lnTo>
                    <a:pt x="3117999" y="248000"/>
                  </a:lnTo>
                  <a:lnTo>
                    <a:pt x="3085737" y="249369"/>
                  </a:lnTo>
                  <a:lnTo>
                    <a:pt x="66254" y="249369"/>
                  </a:lnTo>
                  <a:lnTo>
                    <a:pt x="27369" y="246123"/>
                  </a:lnTo>
                  <a:lnTo>
                    <a:pt x="1369" y="215377"/>
                  </a:lnTo>
                  <a:lnTo>
                    <a:pt x="0" y="183115"/>
                  </a:lnTo>
                  <a:lnTo>
                    <a:pt x="0" y="66254"/>
                  </a:lnTo>
                  <a:lnTo>
                    <a:pt x="3246" y="27369"/>
                  </a:lnTo>
                  <a:lnTo>
                    <a:pt x="33992" y="1369"/>
                  </a:lnTo>
                  <a:lnTo>
                    <a:pt x="66254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519218" y="5976972"/>
              <a:ext cx="9117424" cy="458073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130110" y="5304680"/>
              <a:ext cx="1421765" cy="367030"/>
            </a:xfrm>
            <a:custGeom>
              <a:avLst/>
              <a:gdLst/>
              <a:ahLst/>
              <a:cxnLst/>
              <a:rect l="l" t="t" r="r" b="b"/>
              <a:pathLst>
                <a:path w="1421765" h="367029">
                  <a:moveTo>
                    <a:pt x="0" y="366665"/>
                  </a:moveTo>
                  <a:lnTo>
                    <a:pt x="1406411" y="3922"/>
                  </a:lnTo>
                  <a:lnTo>
                    <a:pt x="1421619" y="0"/>
                  </a:lnTo>
                </a:path>
              </a:pathLst>
            </a:custGeom>
            <a:ln w="31412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19260" y="5241684"/>
              <a:ext cx="151130" cy="133985"/>
            </a:xfrm>
            <a:custGeom>
              <a:avLst/>
              <a:gdLst/>
              <a:ahLst/>
              <a:cxnLst/>
              <a:rect l="l" t="t" r="r" b="b"/>
              <a:pathLst>
                <a:path w="151129" h="133985">
                  <a:moveTo>
                    <a:pt x="0" y="0"/>
                  </a:moveTo>
                  <a:lnTo>
                    <a:pt x="34522" y="133835"/>
                  </a:lnTo>
                  <a:lnTo>
                    <a:pt x="151094" y="323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734805" y="5341401"/>
              <a:ext cx="0" cy="608330"/>
            </a:xfrm>
            <a:custGeom>
              <a:avLst/>
              <a:gdLst/>
              <a:ahLst/>
              <a:cxnLst/>
              <a:rect l="l" t="t" r="r" b="b"/>
              <a:pathLst>
                <a:path h="608329">
                  <a:moveTo>
                    <a:pt x="0" y="0"/>
                  </a:moveTo>
                  <a:lnTo>
                    <a:pt x="0" y="592246"/>
                  </a:lnTo>
                  <a:lnTo>
                    <a:pt x="0" y="607952"/>
                  </a:lnTo>
                </a:path>
              </a:pathLst>
            </a:custGeom>
            <a:ln w="31412">
              <a:solidFill>
                <a:srgbClr val="88FA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665696" y="5933647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29">
                  <a:moveTo>
                    <a:pt x="138215" y="0"/>
                  </a:moveTo>
                  <a:lnTo>
                    <a:pt x="0" y="0"/>
                  </a:lnTo>
                  <a:lnTo>
                    <a:pt x="69107" y="138215"/>
                  </a:lnTo>
                  <a:lnTo>
                    <a:pt x="138215" y="0"/>
                  </a:lnTo>
                  <a:close/>
                </a:path>
              </a:pathLst>
            </a:custGeom>
            <a:solidFill>
              <a:srgbClr val="88FA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71960" y="5733877"/>
              <a:ext cx="215900" cy="280035"/>
            </a:xfrm>
            <a:custGeom>
              <a:avLst/>
              <a:gdLst/>
              <a:ahLst/>
              <a:cxnLst/>
              <a:rect l="l" t="t" r="r" b="b"/>
              <a:pathLst>
                <a:path w="215900" h="280035">
                  <a:moveTo>
                    <a:pt x="92321" y="0"/>
                  </a:moveTo>
                  <a:lnTo>
                    <a:pt x="123258" y="0"/>
                  </a:lnTo>
                  <a:lnTo>
                    <a:pt x="141629" y="70"/>
                  </a:lnTo>
                  <a:lnTo>
                    <a:pt x="188484" y="9978"/>
                  </a:lnTo>
                  <a:lnTo>
                    <a:pt x="213670" y="47366"/>
                  </a:lnTo>
                  <a:lnTo>
                    <a:pt x="215579" y="92321"/>
                  </a:lnTo>
                  <a:lnTo>
                    <a:pt x="215579" y="187431"/>
                  </a:lnTo>
                  <a:lnTo>
                    <a:pt x="213670" y="232386"/>
                  </a:lnTo>
                  <a:lnTo>
                    <a:pt x="188484" y="269774"/>
                  </a:lnTo>
                  <a:lnTo>
                    <a:pt x="141629" y="279681"/>
                  </a:lnTo>
                  <a:lnTo>
                    <a:pt x="123258" y="279752"/>
                  </a:lnTo>
                  <a:lnTo>
                    <a:pt x="92321" y="279752"/>
                  </a:lnTo>
                  <a:lnTo>
                    <a:pt x="47366" y="277843"/>
                  </a:lnTo>
                  <a:lnTo>
                    <a:pt x="9978" y="252657"/>
                  </a:lnTo>
                  <a:lnTo>
                    <a:pt x="70" y="205802"/>
                  </a:lnTo>
                  <a:lnTo>
                    <a:pt x="0" y="187431"/>
                  </a:lnTo>
                  <a:lnTo>
                    <a:pt x="0" y="92321"/>
                  </a:lnTo>
                  <a:lnTo>
                    <a:pt x="1908" y="47366"/>
                  </a:lnTo>
                  <a:lnTo>
                    <a:pt x="27094" y="9978"/>
                  </a:lnTo>
                  <a:lnTo>
                    <a:pt x="73949" y="70"/>
                  </a:lnTo>
                  <a:lnTo>
                    <a:pt x="92321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315857" y="5733877"/>
              <a:ext cx="215900" cy="280035"/>
            </a:xfrm>
            <a:custGeom>
              <a:avLst/>
              <a:gdLst/>
              <a:ahLst/>
              <a:cxnLst/>
              <a:rect l="l" t="t" r="r" b="b"/>
              <a:pathLst>
                <a:path w="215900" h="280035">
                  <a:moveTo>
                    <a:pt x="92321" y="0"/>
                  </a:moveTo>
                  <a:lnTo>
                    <a:pt x="123258" y="0"/>
                  </a:lnTo>
                  <a:lnTo>
                    <a:pt x="141629" y="70"/>
                  </a:lnTo>
                  <a:lnTo>
                    <a:pt x="188484" y="9978"/>
                  </a:lnTo>
                  <a:lnTo>
                    <a:pt x="213670" y="47366"/>
                  </a:lnTo>
                  <a:lnTo>
                    <a:pt x="215579" y="92321"/>
                  </a:lnTo>
                  <a:lnTo>
                    <a:pt x="215579" y="187431"/>
                  </a:lnTo>
                  <a:lnTo>
                    <a:pt x="213670" y="232386"/>
                  </a:lnTo>
                  <a:lnTo>
                    <a:pt x="188484" y="269774"/>
                  </a:lnTo>
                  <a:lnTo>
                    <a:pt x="141629" y="279681"/>
                  </a:lnTo>
                  <a:lnTo>
                    <a:pt x="123258" y="279752"/>
                  </a:lnTo>
                  <a:lnTo>
                    <a:pt x="92321" y="279752"/>
                  </a:lnTo>
                  <a:lnTo>
                    <a:pt x="47366" y="277843"/>
                  </a:lnTo>
                  <a:lnTo>
                    <a:pt x="9978" y="252657"/>
                  </a:lnTo>
                  <a:lnTo>
                    <a:pt x="70" y="205802"/>
                  </a:lnTo>
                  <a:lnTo>
                    <a:pt x="0" y="187431"/>
                  </a:lnTo>
                  <a:lnTo>
                    <a:pt x="0" y="92321"/>
                  </a:lnTo>
                  <a:lnTo>
                    <a:pt x="1908" y="47366"/>
                  </a:lnTo>
                  <a:lnTo>
                    <a:pt x="27094" y="9978"/>
                  </a:lnTo>
                  <a:lnTo>
                    <a:pt x="73949" y="70"/>
                  </a:lnTo>
                  <a:lnTo>
                    <a:pt x="92321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659753" y="5733877"/>
              <a:ext cx="215900" cy="280035"/>
            </a:xfrm>
            <a:custGeom>
              <a:avLst/>
              <a:gdLst/>
              <a:ahLst/>
              <a:cxnLst/>
              <a:rect l="l" t="t" r="r" b="b"/>
              <a:pathLst>
                <a:path w="215900" h="280035">
                  <a:moveTo>
                    <a:pt x="92321" y="0"/>
                  </a:moveTo>
                  <a:lnTo>
                    <a:pt x="123258" y="0"/>
                  </a:lnTo>
                  <a:lnTo>
                    <a:pt x="141629" y="70"/>
                  </a:lnTo>
                  <a:lnTo>
                    <a:pt x="188484" y="9978"/>
                  </a:lnTo>
                  <a:lnTo>
                    <a:pt x="213670" y="47366"/>
                  </a:lnTo>
                  <a:lnTo>
                    <a:pt x="215579" y="92321"/>
                  </a:lnTo>
                  <a:lnTo>
                    <a:pt x="215579" y="187431"/>
                  </a:lnTo>
                  <a:lnTo>
                    <a:pt x="213670" y="232386"/>
                  </a:lnTo>
                  <a:lnTo>
                    <a:pt x="188484" y="269774"/>
                  </a:lnTo>
                  <a:lnTo>
                    <a:pt x="141629" y="279681"/>
                  </a:lnTo>
                  <a:lnTo>
                    <a:pt x="123258" y="279752"/>
                  </a:lnTo>
                  <a:lnTo>
                    <a:pt x="92321" y="279752"/>
                  </a:lnTo>
                  <a:lnTo>
                    <a:pt x="47366" y="277843"/>
                  </a:lnTo>
                  <a:lnTo>
                    <a:pt x="9978" y="252657"/>
                  </a:lnTo>
                  <a:lnTo>
                    <a:pt x="70" y="205802"/>
                  </a:lnTo>
                  <a:lnTo>
                    <a:pt x="0" y="187431"/>
                  </a:lnTo>
                  <a:lnTo>
                    <a:pt x="0" y="92321"/>
                  </a:lnTo>
                  <a:lnTo>
                    <a:pt x="1908" y="47366"/>
                  </a:lnTo>
                  <a:lnTo>
                    <a:pt x="27094" y="9978"/>
                  </a:lnTo>
                  <a:lnTo>
                    <a:pt x="73949" y="70"/>
                  </a:lnTo>
                  <a:lnTo>
                    <a:pt x="9232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020702" y="7852486"/>
              <a:ext cx="215900" cy="280035"/>
            </a:xfrm>
            <a:custGeom>
              <a:avLst/>
              <a:gdLst/>
              <a:ahLst/>
              <a:cxnLst/>
              <a:rect l="l" t="t" r="r" b="b"/>
              <a:pathLst>
                <a:path w="215900" h="280034">
                  <a:moveTo>
                    <a:pt x="92321" y="0"/>
                  </a:moveTo>
                  <a:lnTo>
                    <a:pt x="123258" y="0"/>
                  </a:lnTo>
                  <a:lnTo>
                    <a:pt x="141629" y="70"/>
                  </a:lnTo>
                  <a:lnTo>
                    <a:pt x="188484" y="9978"/>
                  </a:lnTo>
                  <a:lnTo>
                    <a:pt x="213670" y="47366"/>
                  </a:lnTo>
                  <a:lnTo>
                    <a:pt x="215579" y="92321"/>
                  </a:lnTo>
                  <a:lnTo>
                    <a:pt x="215579" y="187431"/>
                  </a:lnTo>
                  <a:lnTo>
                    <a:pt x="213670" y="232386"/>
                  </a:lnTo>
                  <a:lnTo>
                    <a:pt x="188484" y="269774"/>
                  </a:lnTo>
                  <a:lnTo>
                    <a:pt x="141629" y="279681"/>
                  </a:lnTo>
                  <a:lnTo>
                    <a:pt x="123258" y="279752"/>
                  </a:lnTo>
                  <a:lnTo>
                    <a:pt x="92321" y="279752"/>
                  </a:lnTo>
                  <a:lnTo>
                    <a:pt x="47366" y="277843"/>
                  </a:lnTo>
                  <a:lnTo>
                    <a:pt x="9978" y="252657"/>
                  </a:lnTo>
                  <a:lnTo>
                    <a:pt x="70" y="205802"/>
                  </a:lnTo>
                  <a:lnTo>
                    <a:pt x="0" y="187431"/>
                  </a:lnTo>
                  <a:lnTo>
                    <a:pt x="0" y="92321"/>
                  </a:lnTo>
                  <a:lnTo>
                    <a:pt x="1908" y="47366"/>
                  </a:lnTo>
                  <a:lnTo>
                    <a:pt x="27094" y="9978"/>
                  </a:lnTo>
                  <a:lnTo>
                    <a:pt x="73949" y="70"/>
                  </a:lnTo>
                  <a:lnTo>
                    <a:pt x="92321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91301" y="7862957"/>
              <a:ext cx="215900" cy="280035"/>
            </a:xfrm>
            <a:custGeom>
              <a:avLst/>
              <a:gdLst/>
              <a:ahLst/>
              <a:cxnLst/>
              <a:rect l="l" t="t" r="r" b="b"/>
              <a:pathLst>
                <a:path w="215900" h="280034">
                  <a:moveTo>
                    <a:pt x="92321" y="0"/>
                  </a:moveTo>
                  <a:lnTo>
                    <a:pt x="123258" y="0"/>
                  </a:lnTo>
                  <a:lnTo>
                    <a:pt x="141629" y="70"/>
                  </a:lnTo>
                  <a:lnTo>
                    <a:pt x="188484" y="9978"/>
                  </a:lnTo>
                  <a:lnTo>
                    <a:pt x="213670" y="47366"/>
                  </a:lnTo>
                  <a:lnTo>
                    <a:pt x="215579" y="92321"/>
                  </a:lnTo>
                  <a:lnTo>
                    <a:pt x="215579" y="187431"/>
                  </a:lnTo>
                  <a:lnTo>
                    <a:pt x="213670" y="232386"/>
                  </a:lnTo>
                  <a:lnTo>
                    <a:pt x="188484" y="269774"/>
                  </a:lnTo>
                  <a:lnTo>
                    <a:pt x="141629" y="279681"/>
                  </a:lnTo>
                  <a:lnTo>
                    <a:pt x="123258" y="279752"/>
                  </a:lnTo>
                  <a:lnTo>
                    <a:pt x="92321" y="279752"/>
                  </a:lnTo>
                  <a:lnTo>
                    <a:pt x="47366" y="277843"/>
                  </a:lnTo>
                  <a:lnTo>
                    <a:pt x="9978" y="252657"/>
                  </a:lnTo>
                  <a:lnTo>
                    <a:pt x="70" y="205802"/>
                  </a:lnTo>
                  <a:lnTo>
                    <a:pt x="0" y="187431"/>
                  </a:lnTo>
                  <a:lnTo>
                    <a:pt x="0" y="92321"/>
                  </a:lnTo>
                  <a:lnTo>
                    <a:pt x="1908" y="47366"/>
                  </a:lnTo>
                  <a:lnTo>
                    <a:pt x="27094" y="9978"/>
                  </a:lnTo>
                  <a:lnTo>
                    <a:pt x="73949" y="70"/>
                  </a:lnTo>
                  <a:lnTo>
                    <a:pt x="92321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509546" y="7862957"/>
              <a:ext cx="215900" cy="280035"/>
            </a:xfrm>
            <a:custGeom>
              <a:avLst/>
              <a:gdLst/>
              <a:ahLst/>
              <a:cxnLst/>
              <a:rect l="l" t="t" r="r" b="b"/>
              <a:pathLst>
                <a:path w="215900" h="280034">
                  <a:moveTo>
                    <a:pt x="92321" y="0"/>
                  </a:moveTo>
                  <a:lnTo>
                    <a:pt x="123258" y="0"/>
                  </a:lnTo>
                  <a:lnTo>
                    <a:pt x="141629" y="70"/>
                  </a:lnTo>
                  <a:lnTo>
                    <a:pt x="188484" y="9978"/>
                  </a:lnTo>
                  <a:lnTo>
                    <a:pt x="213670" y="47366"/>
                  </a:lnTo>
                  <a:lnTo>
                    <a:pt x="215579" y="92321"/>
                  </a:lnTo>
                  <a:lnTo>
                    <a:pt x="215579" y="187431"/>
                  </a:lnTo>
                  <a:lnTo>
                    <a:pt x="213670" y="232386"/>
                  </a:lnTo>
                  <a:lnTo>
                    <a:pt x="188484" y="269774"/>
                  </a:lnTo>
                  <a:lnTo>
                    <a:pt x="141629" y="279681"/>
                  </a:lnTo>
                  <a:lnTo>
                    <a:pt x="123258" y="279752"/>
                  </a:lnTo>
                  <a:lnTo>
                    <a:pt x="92321" y="279752"/>
                  </a:lnTo>
                  <a:lnTo>
                    <a:pt x="47366" y="277843"/>
                  </a:lnTo>
                  <a:lnTo>
                    <a:pt x="9978" y="252657"/>
                  </a:lnTo>
                  <a:lnTo>
                    <a:pt x="70" y="205802"/>
                  </a:lnTo>
                  <a:lnTo>
                    <a:pt x="0" y="187431"/>
                  </a:lnTo>
                  <a:lnTo>
                    <a:pt x="0" y="92321"/>
                  </a:lnTo>
                  <a:lnTo>
                    <a:pt x="1908" y="47366"/>
                  </a:lnTo>
                  <a:lnTo>
                    <a:pt x="27094" y="9978"/>
                  </a:lnTo>
                  <a:lnTo>
                    <a:pt x="73949" y="70"/>
                  </a:lnTo>
                  <a:lnTo>
                    <a:pt x="9232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142357" y="6028624"/>
              <a:ext cx="3736975" cy="1773555"/>
            </a:xfrm>
            <a:custGeom>
              <a:avLst/>
              <a:gdLst/>
              <a:ahLst/>
              <a:cxnLst/>
              <a:rect l="l" t="t" r="r" b="b"/>
              <a:pathLst>
                <a:path w="3736975" h="1773554">
                  <a:moveTo>
                    <a:pt x="0" y="0"/>
                  </a:moveTo>
                  <a:lnTo>
                    <a:pt x="3722317" y="1766825"/>
                  </a:lnTo>
                  <a:lnTo>
                    <a:pt x="3736506" y="1773560"/>
                  </a:lnTo>
                </a:path>
              </a:pathLst>
            </a:custGeom>
            <a:ln w="31412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835043" y="7733017"/>
              <a:ext cx="154940" cy="125095"/>
            </a:xfrm>
            <a:custGeom>
              <a:avLst/>
              <a:gdLst/>
              <a:ahLst/>
              <a:cxnLst/>
              <a:rect l="l" t="t" r="r" b="b"/>
              <a:pathLst>
                <a:path w="154940" h="125095">
                  <a:moveTo>
                    <a:pt x="59265" y="0"/>
                  </a:moveTo>
                  <a:lnTo>
                    <a:pt x="0" y="124863"/>
                  </a:lnTo>
                  <a:lnTo>
                    <a:pt x="154497" y="121698"/>
                  </a:lnTo>
                  <a:lnTo>
                    <a:pt x="59265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56484" y="6018153"/>
              <a:ext cx="3736975" cy="1773555"/>
            </a:xfrm>
            <a:custGeom>
              <a:avLst/>
              <a:gdLst/>
              <a:ahLst/>
              <a:cxnLst/>
              <a:rect l="l" t="t" r="r" b="b"/>
              <a:pathLst>
                <a:path w="3736975" h="1773554">
                  <a:moveTo>
                    <a:pt x="0" y="0"/>
                  </a:moveTo>
                  <a:lnTo>
                    <a:pt x="3722317" y="1766825"/>
                  </a:lnTo>
                  <a:lnTo>
                    <a:pt x="3736506" y="1773560"/>
                  </a:lnTo>
                </a:path>
              </a:pathLst>
            </a:custGeom>
            <a:ln w="31412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149169" y="7722547"/>
              <a:ext cx="154940" cy="125095"/>
            </a:xfrm>
            <a:custGeom>
              <a:avLst/>
              <a:gdLst/>
              <a:ahLst/>
              <a:cxnLst/>
              <a:rect l="l" t="t" r="r" b="b"/>
              <a:pathLst>
                <a:path w="154940" h="125095">
                  <a:moveTo>
                    <a:pt x="59265" y="0"/>
                  </a:moveTo>
                  <a:lnTo>
                    <a:pt x="0" y="124863"/>
                  </a:lnTo>
                  <a:lnTo>
                    <a:pt x="154497" y="121698"/>
                  </a:lnTo>
                  <a:lnTo>
                    <a:pt x="59265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747280" y="6018153"/>
              <a:ext cx="3736975" cy="1773555"/>
            </a:xfrm>
            <a:custGeom>
              <a:avLst/>
              <a:gdLst/>
              <a:ahLst/>
              <a:cxnLst/>
              <a:rect l="l" t="t" r="r" b="b"/>
              <a:pathLst>
                <a:path w="3736975" h="1773554">
                  <a:moveTo>
                    <a:pt x="0" y="0"/>
                  </a:moveTo>
                  <a:lnTo>
                    <a:pt x="3722317" y="1766825"/>
                  </a:lnTo>
                  <a:lnTo>
                    <a:pt x="3736506" y="1773560"/>
                  </a:lnTo>
                </a:path>
              </a:pathLst>
            </a:custGeom>
            <a:ln w="31412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2439966" y="7722547"/>
              <a:ext cx="154940" cy="125095"/>
            </a:xfrm>
            <a:custGeom>
              <a:avLst/>
              <a:gdLst/>
              <a:ahLst/>
              <a:cxnLst/>
              <a:rect l="l" t="t" r="r" b="b"/>
              <a:pathLst>
                <a:path w="154940" h="125095">
                  <a:moveTo>
                    <a:pt x="59265" y="0"/>
                  </a:moveTo>
                  <a:lnTo>
                    <a:pt x="0" y="124863"/>
                  </a:lnTo>
                  <a:lnTo>
                    <a:pt x="154497" y="121698"/>
                  </a:lnTo>
                  <a:lnTo>
                    <a:pt x="59265" y="0"/>
                  </a:lnTo>
                  <a:close/>
                </a:path>
              </a:pathLst>
            </a:custGeom>
            <a:solidFill>
              <a:srgbClr val="EF5F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0564632" y="1416872"/>
            <a:ext cx="48609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5" dirty="0">
                <a:solidFill>
                  <a:srgbClr val="FFFFFF"/>
                </a:solidFill>
                <a:latin typeface="Arial"/>
                <a:cs typeface="Arial"/>
              </a:rPr>
              <a:t>MSA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2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Multi-Head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Self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528460" y="9143672"/>
            <a:ext cx="1819910" cy="139954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8285" marR="5080" indent="-236220">
              <a:lnSpc>
                <a:spcPts val="3429"/>
              </a:lnSpc>
              <a:spcBef>
                <a:spcPts val="650"/>
              </a:spcBef>
            </a:pPr>
            <a:r>
              <a:rPr sz="3300" b="1" spc="-95" dirty="0">
                <a:solidFill>
                  <a:srgbClr val="00A2FF"/>
                </a:solidFill>
                <a:latin typeface="Century Gothic"/>
                <a:cs typeface="Century Gothic"/>
              </a:rPr>
              <a:t>q</a:t>
            </a:r>
            <a:r>
              <a:rPr sz="3300" b="1" spc="-365" dirty="0">
                <a:solidFill>
                  <a:srgbClr val="00A2FF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=</a:t>
            </a:r>
            <a:r>
              <a:rPr sz="3300" b="1" spc="-3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query </a:t>
            </a:r>
            <a:r>
              <a:rPr sz="3300" b="1" dirty="0">
                <a:solidFill>
                  <a:srgbClr val="FF644E"/>
                </a:solidFill>
                <a:latin typeface="Century Gothic"/>
                <a:cs typeface="Century Gothic"/>
              </a:rPr>
              <a:t>k</a:t>
            </a:r>
            <a:r>
              <a:rPr sz="3300" b="1" spc="-370" dirty="0">
                <a:solidFill>
                  <a:srgbClr val="FF644E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=</a:t>
            </a:r>
            <a:r>
              <a:rPr sz="3300" b="1" spc="-3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key</a:t>
            </a:r>
            <a:endParaRPr sz="3300">
              <a:latin typeface="Century Gothic"/>
              <a:cs typeface="Century Gothic"/>
            </a:endParaRPr>
          </a:p>
          <a:p>
            <a:pPr marL="82550">
              <a:lnSpc>
                <a:spcPts val="3404"/>
              </a:lnSpc>
            </a:pPr>
            <a:r>
              <a:rPr sz="3300" b="1" dirty="0">
                <a:solidFill>
                  <a:srgbClr val="EF5FA7"/>
                </a:solidFill>
                <a:latin typeface="Century Gothic"/>
                <a:cs typeface="Century Gothic"/>
              </a:rPr>
              <a:t>v</a:t>
            </a:r>
            <a:r>
              <a:rPr sz="3300" b="1" spc="-370" dirty="0">
                <a:solidFill>
                  <a:srgbClr val="EF5FA7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=</a:t>
            </a:r>
            <a:r>
              <a:rPr sz="3300" b="1" spc="-3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value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4645712" y="6094752"/>
            <a:ext cx="440499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b="1" spc="-120" dirty="0">
                <a:latin typeface="Arial"/>
                <a:cs typeface="Arial"/>
              </a:rPr>
              <a:t>From</a:t>
            </a:r>
            <a:r>
              <a:rPr sz="2050" b="1" spc="-40" dirty="0">
                <a:latin typeface="Arial"/>
                <a:cs typeface="Arial"/>
              </a:rPr>
              <a:t> </a:t>
            </a:r>
            <a:r>
              <a:rPr sz="2050" b="1" spc="-50" dirty="0">
                <a:latin typeface="Arial"/>
                <a:cs typeface="Arial"/>
              </a:rPr>
              <a:t>“Attention</a:t>
            </a:r>
            <a:r>
              <a:rPr sz="2050" b="1" spc="-45" dirty="0">
                <a:latin typeface="Arial"/>
                <a:cs typeface="Arial"/>
              </a:rPr>
              <a:t> </a:t>
            </a:r>
            <a:r>
              <a:rPr sz="2050" b="1" spc="-10" dirty="0">
                <a:latin typeface="Arial"/>
                <a:cs typeface="Arial"/>
              </a:rPr>
              <a:t>is</a:t>
            </a:r>
            <a:r>
              <a:rPr sz="2050" b="1" spc="-40" dirty="0">
                <a:latin typeface="Arial"/>
                <a:cs typeface="Arial"/>
              </a:rPr>
              <a:t> </a:t>
            </a:r>
            <a:r>
              <a:rPr sz="2050" b="1" dirty="0">
                <a:latin typeface="Arial"/>
                <a:cs typeface="Arial"/>
              </a:rPr>
              <a:t>all</a:t>
            </a:r>
            <a:r>
              <a:rPr sz="2050" b="1" spc="-40" dirty="0">
                <a:latin typeface="Arial"/>
                <a:cs typeface="Arial"/>
              </a:rPr>
              <a:t> </a:t>
            </a:r>
            <a:r>
              <a:rPr sz="2050" b="1" spc="-25" dirty="0">
                <a:latin typeface="Arial"/>
                <a:cs typeface="Arial"/>
              </a:rPr>
              <a:t>you</a:t>
            </a:r>
            <a:r>
              <a:rPr sz="2050" b="1" spc="-40" dirty="0">
                <a:latin typeface="Arial"/>
                <a:cs typeface="Arial"/>
              </a:rPr>
              <a:t> </a:t>
            </a:r>
            <a:r>
              <a:rPr sz="2050" b="1" spc="-195" dirty="0">
                <a:latin typeface="Arial"/>
                <a:cs typeface="Arial"/>
              </a:rPr>
              <a:t>need”</a:t>
            </a:r>
            <a:r>
              <a:rPr sz="2050" b="1" spc="-40" dirty="0">
                <a:latin typeface="Arial"/>
                <a:cs typeface="Arial"/>
              </a:rPr>
              <a:t> </a:t>
            </a:r>
            <a:r>
              <a:rPr sz="2050" b="1" spc="-165" dirty="0">
                <a:latin typeface="Arial"/>
                <a:cs typeface="Arial"/>
              </a:rPr>
              <a:t>paper</a:t>
            </a:r>
            <a:endParaRPr sz="20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065478" y="3501226"/>
            <a:ext cx="5497830" cy="3501390"/>
            <a:chOff x="1065478" y="3501226"/>
            <a:chExt cx="5497830" cy="3501390"/>
          </a:xfrm>
        </p:grpSpPr>
        <p:pic>
          <p:nvPicPr>
            <p:cNvPr id="40" name="object 4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478" y="6070565"/>
              <a:ext cx="942306" cy="93145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4687" y="6285807"/>
              <a:ext cx="417924" cy="43058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2466" y="6318038"/>
              <a:ext cx="384553" cy="366043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01776" y="6310512"/>
              <a:ext cx="393791" cy="377103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20374" y="6320328"/>
              <a:ext cx="382377" cy="36617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32919" y="6318038"/>
              <a:ext cx="382300" cy="36609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46319" y="6323272"/>
              <a:ext cx="371375" cy="35563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8537" y="6319837"/>
              <a:ext cx="382114" cy="36592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70756" y="6309366"/>
              <a:ext cx="384363" cy="36807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184156" y="6319838"/>
              <a:ext cx="378656" cy="362610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339125" y="3501226"/>
              <a:ext cx="371475" cy="652780"/>
            </a:xfrm>
            <a:custGeom>
              <a:avLst/>
              <a:gdLst/>
              <a:ahLst/>
              <a:cxnLst/>
              <a:rect l="l" t="t" r="r" b="b"/>
              <a:pathLst>
                <a:path w="371475" h="652779">
                  <a:moveTo>
                    <a:pt x="371038" y="0"/>
                  </a:moveTo>
                  <a:lnTo>
                    <a:pt x="0" y="0"/>
                  </a:lnTo>
                  <a:lnTo>
                    <a:pt x="0" y="652257"/>
                  </a:lnTo>
                  <a:lnTo>
                    <a:pt x="371038" y="652257"/>
                  </a:lnTo>
                  <a:lnTo>
                    <a:pt x="371038" y="0"/>
                  </a:lnTo>
                  <a:close/>
                </a:path>
              </a:pathLst>
            </a:custGeom>
            <a:solidFill>
              <a:srgbClr val="FFD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91140" y="3590404"/>
              <a:ext cx="261772" cy="26177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277087" y="3825294"/>
            <a:ext cx="49530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10" dirty="0">
                <a:latin typeface="Century Gothic"/>
                <a:cs typeface="Century Gothic"/>
              </a:rPr>
              <a:t>Pizza</a:t>
            </a:r>
            <a:endParaRPr sz="15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0138" rIns="0" bIns="0" rtlCol="0">
            <a:spAutoFit/>
          </a:bodyPr>
          <a:lstStyle/>
          <a:p>
            <a:pPr marL="2317750">
              <a:lnSpc>
                <a:spcPct val="100000"/>
              </a:lnSpc>
              <a:spcBef>
                <a:spcPts val="130"/>
              </a:spcBef>
            </a:pPr>
            <a:r>
              <a:rPr spc="365" dirty="0"/>
              <a:t>What</a:t>
            </a:r>
            <a:r>
              <a:rPr spc="-645" dirty="0"/>
              <a:t> </a:t>
            </a:r>
            <a:r>
              <a:rPr spc="285" dirty="0"/>
              <a:t>is</a:t>
            </a:r>
            <a:r>
              <a:rPr spc="-645" dirty="0"/>
              <a:t> </a:t>
            </a:r>
            <a:r>
              <a:rPr spc="-225" dirty="0"/>
              <a:t>paper</a:t>
            </a:r>
            <a:r>
              <a:rPr spc="-645" dirty="0"/>
              <a:t> </a:t>
            </a:r>
            <a:r>
              <a:rPr spc="-30" dirty="0"/>
              <a:t>replicating?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3733" y="2404160"/>
            <a:ext cx="7207250" cy="7103745"/>
            <a:chOff x="1273733" y="2404160"/>
            <a:chExt cx="7207250" cy="710374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3733" y="3101798"/>
              <a:ext cx="6518729" cy="640606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5028" y="2404160"/>
              <a:ext cx="1675341" cy="167534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271744" y="9550448"/>
            <a:ext cx="583565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4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https://arxiv.org/pdf/2010.11929.pdf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(ViT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paper)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07561" y="10242418"/>
            <a:ext cx="485140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04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345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10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3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0" dirty="0">
                <a:solidFill>
                  <a:srgbClr val="FFFFFF"/>
                </a:solidFill>
                <a:latin typeface="Calibri"/>
                <a:cs typeface="Calibri"/>
              </a:rPr>
              <a:t>paper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644503" y="2410704"/>
            <a:ext cx="6014085" cy="6685915"/>
            <a:chOff x="11644503" y="2410704"/>
            <a:chExt cx="6014085" cy="668591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44503" y="3513034"/>
              <a:ext cx="5583590" cy="558359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87468" y="2410704"/>
              <a:ext cx="1570632" cy="157063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847222" y="10242418"/>
            <a:ext cx="31781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350" dirty="0">
                <a:solidFill>
                  <a:srgbClr val="FFFFFF"/>
                </a:solidFill>
                <a:latin typeface="Calibri"/>
                <a:cs typeface="Calibri"/>
              </a:rPr>
              <a:t>Cooking</a:t>
            </a:r>
            <a:r>
              <a:rPr sz="34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0" dirty="0">
                <a:solidFill>
                  <a:srgbClr val="FFFFFF"/>
                </a:solidFill>
                <a:latin typeface="Calibri"/>
                <a:cs typeface="Calibri"/>
              </a:rPr>
              <a:t>recipe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67" y="7404293"/>
            <a:ext cx="8872097" cy="1614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0660" y="2931550"/>
            <a:ext cx="8872220" cy="4387850"/>
            <a:chOff x="240660" y="2931550"/>
            <a:chExt cx="8872220" cy="43878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660" y="2931550"/>
              <a:ext cx="8872140" cy="43876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807" y="6171220"/>
              <a:ext cx="940015" cy="9291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0075" y="6386463"/>
              <a:ext cx="417924" cy="4305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8324" y="6418694"/>
              <a:ext cx="384553" cy="3660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7163" y="6411167"/>
              <a:ext cx="393791" cy="377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5761" y="6420984"/>
              <a:ext cx="382377" cy="3661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8307" y="6418693"/>
              <a:ext cx="382300" cy="36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1707" y="6423929"/>
              <a:ext cx="371375" cy="3556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73924" y="6420492"/>
              <a:ext cx="382114" cy="3659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6143" y="6410022"/>
              <a:ext cx="384363" cy="3680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99543" y="6420493"/>
              <a:ext cx="378656" cy="36261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940786" y="7851012"/>
            <a:ext cx="1697355" cy="350520"/>
            <a:chOff x="940786" y="7851012"/>
            <a:chExt cx="1697355" cy="350520"/>
          </a:xfrm>
        </p:grpSpPr>
        <p:sp>
          <p:nvSpPr>
            <p:cNvPr id="16" name="object 16"/>
            <p:cNvSpPr/>
            <p:nvPr/>
          </p:nvSpPr>
          <p:spPr>
            <a:xfrm>
              <a:off x="1541871" y="7877189"/>
              <a:ext cx="1069975" cy="297815"/>
            </a:xfrm>
            <a:custGeom>
              <a:avLst/>
              <a:gdLst/>
              <a:ahLst/>
              <a:cxnLst/>
              <a:rect l="l" t="t" r="r" b="b"/>
              <a:pathLst>
                <a:path w="1069975" h="297815">
                  <a:moveTo>
                    <a:pt x="106574" y="0"/>
                  </a:moveTo>
                  <a:lnTo>
                    <a:pt x="963059" y="0"/>
                  </a:lnTo>
                  <a:lnTo>
                    <a:pt x="984267" y="81"/>
                  </a:lnTo>
                  <a:lnTo>
                    <a:pt x="1025608" y="5222"/>
                  </a:lnTo>
                  <a:lnTo>
                    <a:pt x="1058115" y="31278"/>
                  </a:lnTo>
                  <a:lnTo>
                    <a:pt x="1068981" y="68263"/>
                  </a:lnTo>
                  <a:lnTo>
                    <a:pt x="1069634" y="106574"/>
                  </a:lnTo>
                  <a:lnTo>
                    <a:pt x="1069634" y="191189"/>
                  </a:lnTo>
                  <a:lnTo>
                    <a:pt x="1068981" y="229500"/>
                  </a:lnTo>
                  <a:lnTo>
                    <a:pt x="1058115" y="266485"/>
                  </a:lnTo>
                  <a:lnTo>
                    <a:pt x="1025608" y="292541"/>
                  </a:lnTo>
                  <a:lnTo>
                    <a:pt x="984267" y="297682"/>
                  </a:lnTo>
                  <a:lnTo>
                    <a:pt x="963059" y="297764"/>
                  </a:lnTo>
                  <a:lnTo>
                    <a:pt x="106574" y="297764"/>
                  </a:lnTo>
                  <a:lnTo>
                    <a:pt x="68263" y="297111"/>
                  </a:lnTo>
                  <a:lnTo>
                    <a:pt x="31278" y="286245"/>
                  </a:lnTo>
                  <a:lnTo>
                    <a:pt x="5222" y="253737"/>
                  </a:lnTo>
                  <a:lnTo>
                    <a:pt x="81" y="212397"/>
                  </a:lnTo>
                  <a:lnTo>
                    <a:pt x="0" y="191189"/>
                  </a:lnTo>
                  <a:lnTo>
                    <a:pt x="0" y="106574"/>
                  </a:lnTo>
                  <a:lnTo>
                    <a:pt x="652" y="68263"/>
                  </a:lnTo>
                  <a:lnTo>
                    <a:pt x="11518" y="31278"/>
                  </a:lnTo>
                  <a:lnTo>
                    <a:pt x="44026" y="5222"/>
                  </a:lnTo>
                  <a:lnTo>
                    <a:pt x="85367" y="81"/>
                  </a:lnTo>
                  <a:lnTo>
                    <a:pt x="10657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66963" y="7893410"/>
              <a:ext cx="590550" cy="280035"/>
            </a:xfrm>
            <a:custGeom>
              <a:avLst/>
              <a:gdLst/>
              <a:ahLst/>
              <a:cxnLst/>
              <a:rect l="l" t="t" r="r" b="b"/>
              <a:pathLst>
                <a:path w="590550" h="280034">
                  <a:moveTo>
                    <a:pt x="92321" y="0"/>
                  </a:moveTo>
                  <a:lnTo>
                    <a:pt x="497838" y="0"/>
                  </a:lnTo>
                  <a:lnTo>
                    <a:pt x="516210" y="70"/>
                  </a:lnTo>
                  <a:lnTo>
                    <a:pt x="563064" y="9978"/>
                  </a:lnTo>
                  <a:lnTo>
                    <a:pt x="588251" y="47366"/>
                  </a:lnTo>
                  <a:lnTo>
                    <a:pt x="590159" y="92321"/>
                  </a:lnTo>
                  <a:lnTo>
                    <a:pt x="590159" y="187431"/>
                  </a:lnTo>
                  <a:lnTo>
                    <a:pt x="588251" y="232386"/>
                  </a:lnTo>
                  <a:lnTo>
                    <a:pt x="563064" y="269774"/>
                  </a:lnTo>
                  <a:lnTo>
                    <a:pt x="516210" y="279681"/>
                  </a:lnTo>
                  <a:lnTo>
                    <a:pt x="497838" y="279752"/>
                  </a:lnTo>
                  <a:lnTo>
                    <a:pt x="92321" y="279752"/>
                  </a:lnTo>
                  <a:lnTo>
                    <a:pt x="47366" y="277843"/>
                  </a:lnTo>
                  <a:lnTo>
                    <a:pt x="9978" y="252657"/>
                  </a:lnTo>
                  <a:lnTo>
                    <a:pt x="70" y="205802"/>
                  </a:lnTo>
                  <a:lnTo>
                    <a:pt x="0" y="187431"/>
                  </a:lnTo>
                  <a:lnTo>
                    <a:pt x="0" y="92321"/>
                  </a:lnTo>
                  <a:lnTo>
                    <a:pt x="1908" y="47366"/>
                  </a:lnTo>
                  <a:lnTo>
                    <a:pt x="27094" y="9978"/>
                  </a:lnTo>
                  <a:lnTo>
                    <a:pt x="73949" y="70"/>
                  </a:lnTo>
                  <a:lnTo>
                    <a:pt x="92321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216874" y="2433572"/>
            <a:ext cx="10868660" cy="7373620"/>
            <a:chOff x="9216874" y="2433572"/>
            <a:chExt cx="10868660" cy="7373620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74856" y="2433572"/>
              <a:ext cx="10510423" cy="737331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216874" y="6120305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570118" y="607004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65552" y="5770464"/>
              <a:ext cx="6346825" cy="540385"/>
            </a:xfrm>
            <a:custGeom>
              <a:avLst/>
              <a:gdLst/>
              <a:ahLst/>
              <a:cxnLst/>
              <a:rect l="l" t="t" r="r" b="b"/>
              <a:pathLst>
                <a:path w="6346825" h="540385">
                  <a:moveTo>
                    <a:pt x="133916" y="0"/>
                  </a:moveTo>
                  <a:lnTo>
                    <a:pt x="6212674" y="0"/>
                  </a:lnTo>
                  <a:lnTo>
                    <a:pt x="6239323" y="102"/>
                  </a:lnTo>
                  <a:lnTo>
                    <a:pt x="6277884" y="2768"/>
                  </a:lnTo>
                  <a:lnTo>
                    <a:pt x="6321054" y="25537"/>
                  </a:lnTo>
                  <a:lnTo>
                    <a:pt x="6343822" y="68706"/>
                  </a:lnTo>
                  <a:lnTo>
                    <a:pt x="6346488" y="107267"/>
                  </a:lnTo>
                  <a:lnTo>
                    <a:pt x="6346591" y="133916"/>
                  </a:lnTo>
                  <a:lnTo>
                    <a:pt x="6346591" y="406407"/>
                  </a:lnTo>
                  <a:lnTo>
                    <a:pt x="6345770" y="454547"/>
                  </a:lnTo>
                  <a:lnTo>
                    <a:pt x="6332117" y="501021"/>
                  </a:lnTo>
                  <a:lnTo>
                    <a:pt x="6291270" y="533761"/>
                  </a:lnTo>
                  <a:lnTo>
                    <a:pt x="6239323" y="540221"/>
                  </a:lnTo>
                  <a:lnTo>
                    <a:pt x="6212674" y="540323"/>
                  </a:lnTo>
                  <a:lnTo>
                    <a:pt x="133916" y="540323"/>
                  </a:lnTo>
                  <a:lnTo>
                    <a:pt x="85776" y="539503"/>
                  </a:lnTo>
                  <a:lnTo>
                    <a:pt x="39302" y="525849"/>
                  </a:lnTo>
                  <a:lnTo>
                    <a:pt x="6562" y="485002"/>
                  </a:lnTo>
                  <a:lnTo>
                    <a:pt x="102" y="433056"/>
                  </a:lnTo>
                  <a:lnTo>
                    <a:pt x="0" y="406407"/>
                  </a:lnTo>
                  <a:lnTo>
                    <a:pt x="0" y="133916"/>
                  </a:lnTo>
                  <a:lnTo>
                    <a:pt x="820" y="85776"/>
                  </a:lnTo>
                  <a:lnTo>
                    <a:pt x="14473" y="39302"/>
                  </a:lnTo>
                  <a:lnTo>
                    <a:pt x="55321" y="6562"/>
                  </a:lnTo>
                  <a:lnTo>
                    <a:pt x="107267" y="102"/>
                  </a:lnTo>
                  <a:lnTo>
                    <a:pt x="133916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570379" y="6386167"/>
              <a:ext cx="8820150" cy="1233170"/>
            </a:xfrm>
            <a:custGeom>
              <a:avLst/>
              <a:gdLst/>
              <a:ahLst/>
              <a:cxnLst/>
              <a:rect l="l" t="t" r="r" b="b"/>
              <a:pathLst>
                <a:path w="8820150" h="1233170">
                  <a:moveTo>
                    <a:pt x="141809" y="0"/>
                  </a:moveTo>
                  <a:lnTo>
                    <a:pt x="8677932" y="0"/>
                  </a:lnTo>
                  <a:lnTo>
                    <a:pt x="8706152" y="108"/>
                  </a:lnTo>
                  <a:lnTo>
                    <a:pt x="8746986" y="2931"/>
                  </a:lnTo>
                  <a:lnTo>
                    <a:pt x="8792700" y="27042"/>
                  </a:lnTo>
                  <a:lnTo>
                    <a:pt x="8816811" y="72756"/>
                  </a:lnTo>
                  <a:lnTo>
                    <a:pt x="8819634" y="113590"/>
                  </a:lnTo>
                  <a:lnTo>
                    <a:pt x="8819742" y="141809"/>
                  </a:lnTo>
                  <a:lnTo>
                    <a:pt x="8819742" y="1090802"/>
                  </a:lnTo>
                  <a:lnTo>
                    <a:pt x="8818874" y="1141779"/>
                  </a:lnTo>
                  <a:lnTo>
                    <a:pt x="8804415" y="1190993"/>
                  </a:lnTo>
                  <a:lnTo>
                    <a:pt x="8761161" y="1225663"/>
                  </a:lnTo>
                  <a:lnTo>
                    <a:pt x="8706152" y="1232504"/>
                  </a:lnTo>
                  <a:lnTo>
                    <a:pt x="8677932" y="1232612"/>
                  </a:lnTo>
                  <a:lnTo>
                    <a:pt x="141809" y="1232612"/>
                  </a:lnTo>
                  <a:lnTo>
                    <a:pt x="90832" y="1231744"/>
                  </a:lnTo>
                  <a:lnTo>
                    <a:pt x="41619" y="1217285"/>
                  </a:lnTo>
                  <a:lnTo>
                    <a:pt x="6949" y="1174030"/>
                  </a:lnTo>
                  <a:lnTo>
                    <a:pt x="108" y="1119022"/>
                  </a:lnTo>
                  <a:lnTo>
                    <a:pt x="0" y="1090802"/>
                  </a:lnTo>
                  <a:lnTo>
                    <a:pt x="0" y="141809"/>
                  </a:lnTo>
                  <a:lnTo>
                    <a:pt x="868" y="90832"/>
                  </a:lnTo>
                  <a:lnTo>
                    <a:pt x="15327" y="41619"/>
                  </a:lnTo>
                  <a:lnTo>
                    <a:pt x="58581" y="6949"/>
                  </a:lnTo>
                  <a:lnTo>
                    <a:pt x="113590" y="108"/>
                  </a:lnTo>
                  <a:lnTo>
                    <a:pt x="141809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255818" y="7694160"/>
              <a:ext cx="9149080" cy="1789430"/>
            </a:xfrm>
            <a:custGeom>
              <a:avLst/>
              <a:gdLst/>
              <a:ahLst/>
              <a:cxnLst/>
              <a:rect l="l" t="t" r="r" b="b"/>
              <a:pathLst>
                <a:path w="9149080" h="1789429">
                  <a:moveTo>
                    <a:pt x="141276" y="0"/>
                  </a:moveTo>
                  <a:lnTo>
                    <a:pt x="9007278" y="0"/>
                  </a:lnTo>
                  <a:lnTo>
                    <a:pt x="9035391" y="108"/>
                  </a:lnTo>
                  <a:lnTo>
                    <a:pt x="9076072" y="2920"/>
                  </a:lnTo>
                  <a:lnTo>
                    <a:pt x="9121614" y="26940"/>
                  </a:lnTo>
                  <a:lnTo>
                    <a:pt x="9145634" y="72483"/>
                  </a:lnTo>
                  <a:lnTo>
                    <a:pt x="9148446" y="113163"/>
                  </a:lnTo>
                  <a:lnTo>
                    <a:pt x="9148554" y="141276"/>
                  </a:lnTo>
                  <a:lnTo>
                    <a:pt x="9148554" y="1647547"/>
                  </a:lnTo>
                  <a:lnTo>
                    <a:pt x="9147689" y="1698333"/>
                  </a:lnTo>
                  <a:lnTo>
                    <a:pt x="9133285" y="1747361"/>
                  </a:lnTo>
                  <a:lnTo>
                    <a:pt x="9090193" y="1781900"/>
                  </a:lnTo>
                  <a:lnTo>
                    <a:pt x="9035391" y="1788715"/>
                  </a:lnTo>
                  <a:lnTo>
                    <a:pt x="9007278" y="1788824"/>
                  </a:lnTo>
                  <a:lnTo>
                    <a:pt x="141276" y="1788824"/>
                  </a:lnTo>
                  <a:lnTo>
                    <a:pt x="90491" y="1787958"/>
                  </a:lnTo>
                  <a:lnTo>
                    <a:pt x="41462" y="1773554"/>
                  </a:lnTo>
                  <a:lnTo>
                    <a:pt x="6923" y="1730462"/>
                  </a:lnTo>
                  <a:lnTo>
                    <a:pt x="108" y="1675661"/>
                  </a:lnTo>
                  <a:lnTo>
                    <a:pt x="0" y="1647547"/>
                  </a:lnTo>
                  <a:lnTo>
                    <a:pt x="0" y="141276"/>
                  </a:lnTo>
                  <a:lnTo>
                    <a:pt x="865" y="90491"/>
                  </a:lnTo>
                  <a:lnTo>
                    <a:pt x="15269" y="41462"/>
                  </a:lnTo>
                  <a:lnTo>
                    <a:pt x="58361" y="6923"/>
                  </a:lnTo>
                  <a:lnTo>
                    <a:pt x="113163" y="108"/>
                  </a:lnTo>
                  <a:lnTo>
                    <a:pt x="141276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479684" y="64460"/>
            <a:ext cx="1514475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Equation</a:t>
            </a:r>
            <a:r>
              <a:rPr spc="-640" dirty="0"/>
              <a:t> </a:t>
            </a:r>
            <a:r>
              <a:rPr dirty="0"/>
              <a:t>2:</a:t>
            </a:r>
            <a:r>
              <a:rPr spc="-635" dirty="0"/>
              <a:t> </a:t>
            </a:r>
            <a:r>
              <a:rPr spc="470" dirty="0"/>
              <a:t>The</a:t>
            </a:r>
            <a:r>
              <a:rPr spc="-635" dirty="0"/>
              <a:t> </a:t>
            </a:r>
            <a:r>
              <a:rPr dirty="0"/>
              <a:t>MSA</a:t>
            </a:r>
            <a:r>
              <a:rPr spc="-635" dirty="0"/>
              <a:t> </a:t>
            </a:r>
            <a:r>
              <a:rPr spc="-10" dirty="0"/>
              <a:t>Block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0564632" y="1416872"/>
            <a:ext cx="48609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105" dirty="0">
                <a:solidFill>
                  <a:srgbClr val="FFFFFF"/>
                </a:solidFill>
                <a:latin typeface="Arial"/>
                <a:cs typeface="Arial"/>
              </a:rPr>
              <a:t>MSA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2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Multi-Head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Self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Attention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046492" y="5240330"/>
            <a:ext cx="1551940" cy="1360170"/>
            <a:chOff x="7046492" y="5240330"/>
            <a:chExt cx="1551940" cy="1360170"/>
          </a:xfrm>
        </p:grpSpPr>
        <p:sp>
          <p:nvSpPr>
            <p:cNvPr id="28" name="object 28"/>
            <p:cNvSpPr/>
            <p:nvPr/>
          </p:nvSpPr>
          <p:spPr>
            <a:xfrm>
              <a:off x="7199977" y="5409123"/>
              <a:ext cx="1244600" cy="429895"/>
            </a:xfrm>
            <a:custGeom>
              <a:avLst/>
              <a:gdLst/>
              <a:ahLst/>
              <a:cxnLst/>
              <a:rect l="l" t="t" r="r" b="b"/>
              <a:pathLst>
                <a:path w="1244600" h="429895">
                  <a:moveTo>
                    <a:pt x="161312" y="0"/>
                  </a:moveTo>
                  <a:lnTo>
                    <a:pt x="1083251" y="0"/>
                  </a:lnTo>
                  <a:lnTo>
                    <a:pt x="1115352" y="123"/>
                  </a:lnTo>
                  <a:lnTo>
                    <a:pt x="1161801" y="3334"/>
                  </a:lnTo>
                  <a:lnTo>
                    <a:pt x="1197221" y="17434"/>
                  </a:lnTo>
                  <a:lnTo>
                    <a:pt x="1227128" y="47342"/>
                  </a:lnTo>
                  <a:lnTo>
                    <a:pt x="1241229" y="82762"/>
                  </a:lnTo>
                  <a:lnTo>
                    <a:pt x="1244440" y="129212"/>
                  </a:lnTo>
                  <a:lnTo>
                    <a:pt x="1244564" y="161312"/>
                  </a:lnTo>
                  <a:lnTo>
                    <a:pt x="1244564" y="267993"/>
                  </a:lnTo>
                  <a:lnTo>
                    <a:pt x="1243576" y="325981"/>
                  </a:lnTo>
                  <a:lnTo>
                    <a:pt x="1227128" y="381963"/>
                  </a:lnTo>
                  <a:lnTo>
                    <a:pt x="1197221" y="411871"/>
                  </a:lnTo>
                  <a:lnTo>
                    <a:pt x="1161801" y="425971"/>
                  </a:lnTo>
                  <a:lnTo>
                    <a:pt x="1115352" y="429182"/>
                  </a:lnTo>
                  <a:lnTo>
                    <a:pt x="1083251" y="429306"/>
                  </a:lnTo>
                  <a:lnTo>
                    <a:pt x="161312" y="429306"/>
                  </a:lnTo>
                  <a:lnTo>
                    <a:pt x="103324" y="428318"/>
                  </a:lnTo>
                  <a:lnTo>
                    <a:pt x="47342" y="411871"/>
                  </a:lnTo>
                  <a:lnTo>
                    <a:pt x="17434" y="381963"/>
                  </a:lnTo>
                  <a:lnTo>
                    <a:pt x="3334" y="346543"/>
                  </a:lnTo>
                  <a:lnTo>
                    <a:pt x="123" y="300094"/>
                  </a:lnTo>
                  <a:lnTo>
                    <a:pt x="0" y="267993"/>
                  </a:lnTo>
                  <a:lnTo>
                    <a:pt x="0" y="161312"/>
                  </a:lnTo>
                  <a:lnTo>
                    <a:pt x="988" y="103324"/>
                  </a:lnTo>
                  <a:lnTo>
                    <a:pt x="17434" y="47342"/>
                  </a:lnTo>
                  <a:lnTo>
                    <a:pt x="47342" y="17434"/>
                  </a:lnTo>
                  <a:lnTo>
                    <a:pt x="82762" y="3334"/>
                  </a:lnTo>
                  <a:lnTo>
                    <a:pt x="129212" y="123"/>
                  </a:lnTo>
                  <a:lnTo>
                    <a:pt x="161312" y="0"/>
                  </a:lnTo>
                  <a:close/>
                </a:path>
              </a:pathLst>
            </a:custGeom>
            <a:ln w="52354">
              <a:solidFill>
                <a:srgbClr val="88FA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69799" y="6171265"/>
              <a:ext cx="1304925" cy="297815"/>
            </a:xfrm>
            <a:custGeom>
              <a:avLst/>
              <a:gdLst/>
              <a:ahLst/>
              <a:cxnLst/>
              <a:rect l="l" t="t" r="r" b="b"/>
              <a:pathLst>
                <a:path w="1304925" h="297814">
                  <a:moveTo>
                    <a:pt x="106574" y="0"/>
                  </a:moveTo>
                  <a:lnTo>
                    <a:pt x="1198343" y="0"/>
                  </a:lnTo>
                  <a:lnTo>
                    <a:pt x="1219551" y="81"/>
                  </a:lnTo>
                  <a:lnTo>
                    <a:pt x="1260892" y="5222"/>
                  </a:lnTo>
                  <a:lnTo>
                    <a:pt x="1293399" y="31278"/>
                  </a:lnTo>
                  <a:lnTo>
                    <a:pt x="1304265" y="68263"/>
                  </a:lnTo>
                  <a:lnTo>
                    <a:pt x="1304918" y="106574"/>
                  </a:lnTo>
                  <a:lnTo>
                    <a:pt x="1304918" y="191189"/>
                  </a:lnTo>
                  <a:lnTo>
                    <a:pt x="1304265" y="229500"/>
                  </a:lnTo>
                  <a:lnTo>
                    <a:pt x="1293399" y="266485"/>
                  </a:lnTo>
                  <a:lnTo>
                    <a:pt x="1260892" y="292541"/>
                  </a:lnTo>
                  <a:lnTo>
                    <a:pt x="1219551" y="297682"/>
                  </a:lnTo>
                  <a:lnTo>
                    <a:pt x="1198343" y="297764"/>
                  </a:lnTo>
                  <a:lnTo>
                    <a:pt x="106574" y="297764"/>
                  </a:lnTo>
                  <a:lnTo>
                    <a:pt x="68263" y="297111"/>
                  </a:lnTo>
                  <a:lnTo>
                    <a:pt x="31278" y="286245"/>
                  </a:lnTo>
                  <a:lnTo>
                    <a:pt x="5222" y="253737"/>
                  </a:lnTo>
                  <a:lnTo>
                    <a:pt x="81" y="212397"/>
                  </a:lnTo>
                  <a:lnTo>
                    <a:pt x="0" y="191189"/>
                  </a:lnTo>
                  <a:lnTo>
                    <a:pt x="0" y="106574"/>
                  </a:lnTo>
                  <a:lnTo>
                    <a:pt x="652" y="68263"/>
                  </a:lnTo>
                  <a:lnTo>
                    <a:pt x="11518" y="31278"/>
                  </a:lnTo>
                  <a:lnTo>
                    <a:pt x="44026" y="5222"/>
                  </a:lnTo>
                  <a:lnTo>
                    <a:pt x="85367" y="81"/>
                  </a:lnTo>
                  <a:lnTo>
                    <a:pt x="10657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072669" y="5266507"/>
              <a:ext cx="1499235" cy="1307465"/>
            </a:xfrm>
            <a:custGeom>
              <a:avLst/>
              <a:gdLst/>
              <a:ahLst/>
              <a:cxnLst/>
              <a:rect l="l" t="t" r="r" b="b"/>
              <a:pathLst>
                <a:path w="1499234" h="1307465">
                  <a:moveTo>
                    <a:pt x="177050" y="0"/>
                  </a:moveTo>
                  <a:lnTo>
                    <a:pt x="1322128" y="0"/>
                  </a:lnTo>
                  <a:lnTo>
                    <a:pt x="1357360" y="135"/>
                  </a:lnTo>
                  <a:lnTo>
                    <a:pt x="1408341" y="3660"/>
                  </a:lnTo>
                  <a:lnTo>
                    <a:pt x="1447217" y="19135"/>
                  </a:lnTo>
                  <a:lnTo>
                    <a:pt x="1480043" y="51961"/>
                  </a:lnTo>
                  <a:lnTo>
                    <a:pt x="1495518" y="90836"/>
                  </a:lnTo>
                  <a:lnTo>
                    <a:pt x="1499042" y="141818"/>
                  </a:lnTo>
                  <a:lnTo>
                    <a:pt x="1499178" y="177050"/>
                  </a:lnTo>
                  <a:lnTo>
                    <a:pt x="1499178" y="1130383"/>
                  </a:lnTo>
                  <a:lnTo>
                    <a:pt x="1498093" y="1194028"/>
                  </a:lnTo>
                  <a:lnTo>
                    <a:pt x="1490502" y="1234293"/>
                  </a:lnTo>
                  <a:lnTo>
                    <a:pt x="1465416" y="1273670"/>
                  </a:lnTo>
                  <a:lnTo>
                    <a:pt x="1426039" y="1298757"/>
                  </a:lnTo>
                  <a:lnTo>
                    <a:pt x="1385773" y="1306348"/>
                  </a:lnTo>
                  <a:lnTo>
                    <a:pt x="1322128" y="1307433"/>
                  </a:lnTo>
                  <a:lnTo>
                    <a:pt x="177050" y="1307433"/>
                  </a:lnTo>
                  <a:lnTo>
                    <a:pt x="113405" y="1306348"/>
                  </a:lnTo>
                  <a:lnTo>
                    <a:pt x="73139" y="1298757"/>
                  </a:lnTo>
                  <a:lnTo>
                    <a:pt x="33762" y="1273670"/>
                  </a:lnTo>
                  <a:lnTo>
                    <a:pt x="8676" y="1234293"/>
                  </a:lnTo>
                  <a:lnTo>
                    <a:pt x="1084" y="1194028"/>
                  </a:lnTo>
                  <a:lnTo>
                    <a:pt x="0" y="1130383"/>
                  </a:lnTo>
                  <a:lnTo>
                    <a:pt x="0" y="177050"/>
                  </a:lnTo>
                  <a:lnTo>
                    <a:pt x="1084" y="113405"/>
                  </a:lnTo>
                  <a:lnTo>
                    <a:pt x="8676" y="73139"/>
                  </a:lnTo>
                  <a:lnTo>
                    <a:pt x="33762" y="33762"/>
                  </a:lnTo>
                  <a:lnTo>
                    <a:pt x="73139" y="8676"/>
                  </a:lnTo>
                  <a:lnTo>
                    <a:pt x="113405" y="1084"/>
                  </a:lnTo>
                  <a:lnTo>
                    <a:pt x="177050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99964" y="3625647"/>
            <a:ext cx="371475" cy="652780"/>
            <a:chOff x="799964" y="3625647"/>
            <a:chExt cx="371475" cy="652780"/>
          </a:xfrm>
        </p:grpSpPr>
        <p:sp>
          <p:nvSpPr>
            <p:cNvPr id="32" name="object 32"/>
            <p:cNvSpPr/>
            <p:nvPr/>
          </p:nvSpPr>
          <p:spPr>
            <a:xfrm>
              <a:off x="799964" y="3625647"/>
              <a:ext cx="371475" cy="652780"/>
            </a:xfrm>
            <a:custGeom>
              <a:avLst/>
              <a:gdLst/>
              <a:ahLst/>
              <a:cxnLst/>
              <a:rect l="l" t="t" r="r" b="b"/>
              <a:pathLst>
                <a:path w="371475" h="652779">
                  <a:moveTo>
                    <a:pt x="371038" y="0"/>
                  </a:moveTo>
                  <a:lnTo>
                    <a:pt x="0" y="0"/>
                  </a:lnTo>
                  <a:lnTo>
                    <a:pt x="0" y="652257"/>
                  </a:lnTo>
                  <a:lnTo>
                    <a:pt x="371038" y="652257"/>
                  </a:lnTo>
                  <a:lnTo>
                    <a:pt x="371038" y="0"/>
                  </a:lnTo>
                  <a:close/>
                </a:path>
              </a:pathLst>
            </a:custGeom>
            <a:solidFill>
              <a:srgbClr val="FFD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51980" y="3714826"/>
              <a:ext cx="261772" cy="26177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37927" y="3949716"/>
            <a:ext cx="49530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10" dirty="0">
                <a:latin typeface="Century Gothic"/>
                <a:cs typeface="Century Gothic"/>
              </a:rPr>
              <a:t>Pizza</a:t>
            </a:r>
            <a:endParaRPr sz="15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7456" y="64460"/>
            <a:ext cx="149294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Equation</a:t>
            </a:r>
            <a:r>
              <a:rPr spc="-645" dirty="0"/>
              <a:t> </a:t>
            </a:r>
            <a:r>
              <a:rPr spc="-45" dirty="0"/>
              <a:t>3:</a:t>
            </a:r>
            <a:r>
              <a:rPr spc="-640" dirty="0"/>
              <a:t> </a:t>
            </a:r>
            <a:r>
              <a:rPr spc="470" dirty="0"/>
              <a:t>The</a:t>
            </a:r>
            <a:r>
              <a:rPr spc="-645" dirty="0"/>
              <a:t> </a:t>
            </a:r>
            <a:r>
              <a:rPr spc="295" dirty="0"/>
              <a:t>MLP</a:t>
            </a:r>
            <a:r>
              <a:rPr spc="-640" dirty="0"/>
              <a:t> </a:t>
            </a:r>
            <a:r>
              <a:rPr spc="-10" dirty="0"/>
              <a:t>Block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54463" y="1416872"/>
            <a:ext cx="408114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MLP</a:t>
            </a:r>
            <a:r>
              <a:rPr sz="245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2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Multilayer</a:t>
            </a: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85" dirty="0">
                <a:solidFill>
                  <a:srgbClr val="FFFFFF"/>
                </a:solidFill>
                <a:latin typeface="Arial"/>
                <a:cs typeface="Arial"/>
              </a:rPr>
              <a:t>Perceptron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67331" y="2701623"/>
            <a:ext cx="19370040" cy="6344285"/>
            <a:chOff x="367331" y="2701623"/>
            <a:chExt cx="19370040" cy="63442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6943" y="4743332"/>
              <a:ext cx="9117424" cy="16589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331" y="2701623"/>
              <a:ext cx="9877946" cy="63442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716" y="2811223"/>
              <a:ext cx="8930138" cy="44163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076440" y="3953899"/>
              <a:ext cx="2100580" cy="1573530"/>
            </a:xfrm>
            <a:custGeom>
              <a:avLst/>
              <a:gdLst/>
              <a:ahLst/>
              <a:cxnLst/>
              <a:rect l="l" t="t" r="r" b="b"/>
              <a:pathLst>
                <a:path w="2100579" h="1573529">
                  <a:moveTo>
                    <a:pt x="0" y="0"/>
                  </a:moveTo>
                  <a:lnTo>
                    <a:pt x="2087909" y="1563608"/>
                  </a:lnTo>
                  <a:lnTo>
                    <a:pt x="2100481" y="1573023"/>
                  </a:lnTo>
                </a:path>
              </a:pathLst>
            </a:custGeom>
            <a:ln w="31412">
              <a:solidFill>
                <a:srgbClr val="7DCBE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122928" y="5462191"/>
              <a:ext cx="152400" cy="138430"/>
            </a:xfrm>
            <a:custGeom>
              <a:avLst/>
              <a:gdLst/>
              <a:ahLst/>
              <a:cxnLst/>
              <a:rect l="l" t="t" r="r" b="b"/>
              <a:pathLst>
                <a:path w="152400" h="138429">
                  <a:moveTo>
                    <a:pt x="82845" y="0"/>
                  </a:moveTo>
                  <a:lnTo>
                    <a:pt x="0" y="110631"/>
                  </a:lnTo>
                  <a:lnTo>
                    <a:pt x="152058" y="138166"/>
                  </a:lnTo>
                  <a:lnTo>
                    <a:pt x="82845" y="0"/>
                  </a:lnTo>
                  <a:close/>
                </a:path>
              </a:pathLst>
            </a:custGeom>
            <a:solidFill>
              <a:srgbClr val="7DCB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39060" y="5617076"/>
              <a:ext cx="449580" cy="249554"/>
            </a:xfrm>
            <a:custGeom>
              <a:avLst/>
              <a:gdLst/>
              <a:ahLst/>
              <a:cxnLst/>
              <a:rect l="l" t="t" r="r" b="b"/>
              <a:pathLst>
                <a:path w="449579" h="249554">
                  <a:moveTo>
                    <a:pt x="113539" y="0"/>
                  </a:moveTo>
                  <a:lnTo>
                    <a:pt x="335567" y="0"/>
                  </a:lnTo>
                  <a:lnTo>
                    <a:pt x="358161" y="86"/>
                  </a:lnTo>
                  <a:lnTo>
                    <a:pt x="402203" y="5563"/>
                  </a:lnTo>
                  <a:lnTo>
                    <a:pt x="436835" y="33322"/>
                  </a:lnTo>
                  <a:lnTo>
                    <a:pt x="448411" y="72724"/>
                  </a:lnTo>
                  <a:lnTo>
                    <a:pt x="449106" y="113539"/>
                  </a:lnTo>
                  <a:lnTo>
                    <a:pt x="449106" y="135830"/>
                  </a:lnTo>
                  <a:lnTo>
                    <a:pt x="448411" y="176645"/>
                  </a:lnTo>
                  <a:lnTo>
                    <a:pt x="436835" y="216047"/>
                  </a:lnTo>
                  <a:lnTo>
                    <a:pt x="402203" y="243805"/>
                  </a:lnTo>
                  <a:lnTo>
                    <a:pt x="358161" y="249282"/>
                  </a:lnTo>
                  <a:lnTo>
                    <a:pt x="335567" y="249369"/>
                  </a:lnTo>
                  <a:lnTo>
                    <a:pt x="113539" y="249369"/>
                  </a:lnTo>
                  <a:lnTo>
                    <a:pt x="72724" y="248674"/>
                  </a:lnTo>
                  <a:lnTo>
                    <a:pt x="33322" y="237098"/>
                  </a:lnTo>
                  <a:lnTo>
                    <a:pt x="5563" y="202466"/>
                  </a:lnTo>
                  <a:lnTo>
                    <a:pt x="86" y="158424"/>
                  </a:lnTo>
                  <a:lnTo>
                    <a:pt x="0" y="135830"/>
                  </a:lnTo>
                  <a:lnTo>
                    <a:pt x="0" y="113539"/>
                  </a:lnTo>
                  <a:lnTo>
                    <a:pt x="695" y="72724"/>
                  </a:lnTo>
                  <a:lnTo>
                    <a:pt x="12271" y="33322"/>
                  </a:lnTo>
                  <a:lnTo>
                    <a:pt x="46903" y="5563"/>
                  </a:lnTo>
                  <a:lnTo>
                    <a:pt x="90945" y="86"/>
                  </a:lnTo>
                  <a:lnTo>
                    <a:pt x="113539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71645" y="3826555"/>
              <a:ext cx="1304290" cy="249554"/>
            </a:xfrm>
            <a:custGeom>
              <a:avLst/>
              <a:gdLst/>
              <a:ahLst/>
              <a:cxnLst/>
              <a:rect l="l" t="t" r="r" b="b"/>
              <a:pathLst>
                <a:path w="1304290" h="249554">
                  <a:moveTo>
                    <a:pt x="190601" y="0"/>
                  </a:moveTo>
                  <a:lnTo>
                    <a:pt x="1113403" y="0"/>
                  </a:lnTo>
                  <a:lnTo>
                    <a:pt x="1150212" y="117"/>
                  </a:lnTo>
                  <a:lnTo>
                    <a:pt x="1203475" y="3172"/>
                  </a:lnTo>
                  <a:lnTo>
                    <a:pt x="1246447" y="19610"/>
                  </a:lnTo>
                  <a:lnTo>
                    <a:pt x="1284394" y="57558"/>
                  </a:lnTo>
                  <a:lnTo>
                    <a:pt x="1299759" y="92424"/>
                  </a:lnTo>
                  <a:lnTo>
                    <a:pt x="1304005" y="124684"/>
                  </a:lnTo>
                  <a:lnTo>
                    <a:pt x="1303529" y="135562"/>
                  </a:lnTo>
                  <a:lnTo>
                    <a:pt x="1284394" y="191811"/>
                  </a:lnTo>
                  <a:lnTo>
                    <a:pt x="1246447" y="229758"/>
                  </a:lnTo>
                  <a:lnTo>
                    <a:pt x="1203475" y="246197"/>
                  </a:lnTo>
                  <a:lnTo>
                    <a:pt x="1150212" y="249252"/>
                  </a:lnTo>
                  <a:lnTo>
                    <a:pt x="1113403" y="249369"/>
                  </a:lnTo>
                  <a:lnTo>
                    <a:pt x="190601" y="249369"/>
                  </a:lnTo>
                  <a:lnTo>
                    <a:pt x="124107" y="248429"/>
                  </a:lnTo>
                  <a:lnTo>
                    <a:pt x="82040" y="241850"/>
                  </a:lnTo>
                  <a:lnTo>
                    <a:pt x="36519" y="212850"/>
                  </a:lnTo>
                  <a:lnTo>
                    <a:pt x="7519" y="167329"/>
                  </a:lnTo>
                  <a:lnTo>
                    <a:pt x="0" y="124684"/>
                  </a:lnTo>
                  <a:lnTo>
                    <a:pt x="475" y="113807"/>
                  </a:lnTo>
                  <a:lnTo>
                    <a:pt x="19610" y="57558"/>
                  </a:lnTo>
                  <a:lnTo>
                    <a:pt x="57558" y="19610"/>
                  </a:lnTo>
                  <a:lnTo>
                    <a:pt x="100529" y="3172"/>
                  </a:lnTo>
                  <a:lnTo>
                    <a:pt x="153792" y="117"/>
                  </a:lnTo>
                  <a:lnTo>
                    <a:pt x="190601" y="0"/>
                  </a:lnTo>
                  <a:close/>
                </a:path>
              </a:pathLst>
            </a:custGeom>
            <a:ln w="52354">
              <a:solidFill>
                <a:srgbClr val="56C1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353675" y="5617076"/>
              <a:ext cx="590550" cy="249554"/>
            </a:xfrm>
            <a:custGeom>
              <a:avLst/>
              <a:gdLst/>
              <a:ahLst/>
              <a:cxnLst/>
              <a:rect l="l" t="t" r="r" b="b"/>
              <a:pathLst>
                <a:path w="590550" h="249554">
                  <a:moveTo>
                    <a:pt x="109970" y="0"/>
                  </a:moveTo>
                  <a:lnTo>
                    <a:pt x="480188" y="0"/>
                  </a:lnTo>
                  <a:lnTo>
                    <a:pt x="502072" y="84"/>
                  </a:lnTo>
                  <a:lnTo>
                    <a:pt x="544730" y="5389"/>
                  </a:lnTo>
                  <a:lnTo>
                    <a:pt x="578274" y="32274"/>
                  </a:lnTo>
                  <a:lnTo>
                    <a:pt x="589486" y="70439"/>
                  </a:lnTo>
                  <a:lnTo>
                    <a:pt x="590159" y="109970"/>
                  </a:lnTo>
                  <a:lnTo>
                    <a:pt x="590159" y="139399"/>
                  </a:lnTo>
                  <a:lnTo>
                    <a:pt x="589486" y="178930"/>
                  </a:lnTo>
                  <a:lnTo>
                    <a:pt x="578274" y="217094"/>
                  </a:lnTo>
                  <a:lnTo>
                    <a:pt x="544730" y="243980"/>
                  </a:lnTo>
                  <a:lnTo>
                    <a:pt x="502072" y="249285"/>
                  </a:lnTo>
                  <a:lnTo>
                    <a:pt x="480188" y="249369"/>
                  </a:lnTo>
                  <a:lnTo>
                    <a:pt x="109970" y="249369"/>
                  </a:lnTo>
                  <a:lnTo>
                    <a:pt x="70439" y="248696"/>
                  </a:lnTo>
                  <a:lnTo>
                    <a:pt x="32274" y="237483"/>
                  </a:lnTo>
                  <a:lnTo>
                    <a:pt x="5389" y="203940"/>
                  </a:lnTo>
                  <a:lnTo>
                    <a:pt x="84" y="161282"/>
                  </a:lnTo>
                  <a:lnTo>
                    <a:pt x="0" y="139399"/>
                  </a:lnTo>
                  <a:lnTo>
                    <a:pt x="0" y="109970"/>
                  </a:lnTo>
                  <a:lnTo>
                    <a:pt x="673" y="70439"/>
                  </a:lnTo>
                  <a:lnTo>
                    <a:pt x="11885" y="32274"/>
                  </a:lnTo>
                  <a:lnTo>
                    <a:pt x="45429" y="5389"/>
                  </a:lnTo>
                  <a:lnTo>
                    <a:pt x="88087" y="84"/>
                  </a:lnTo>
                  <a:lnTo>
                    <a:pt x="109970" y="0"/>
                  </a:lnTo>
                  <a:close/>
                </a:path>
              </a:pathLst>
            </a:custGeom>
            <a:ln w="52354">
              <a:solidFill>
                <a:srgbClr val="56C1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07954" y="4366595"/>
              <a:ext cx="1231900" cy="329565"/>
            </a:xfrm>
            <a:custGeom>
              <a:avLst/>
              <a:gdLst/>
              <a:ahLst/>
              <a:cxnLst/>
              <a:rect l="l" t="t" r="r" b="b"/>
              <a:pathLst>
                <a:path w="1231900" h="329564">
                  <a:moveTo>
                    <a:pt x="228844" y="0"/>
                  </a:moveTo>
                  <a:lnTo>
                    <a:pt x="1002538" y="0"/>
                  </a:lnTo>
                  <a:lnTo>
                    <a:pt x="1046988" y="147"/>
                  </a:lnTo>
                  <a:lnTo>
                    <a:pt x="1111307" y="3983"/>
                  </a:lnTo>
                  <a:lnTo>
                    <a:pt x="1162645" y="23771"/>
                  </a:lnTo>
                  <a:lnTo>
                    <a:pt x="1207611" y="68737"/>
                  </a:lnTo>
                  <a:lnTo>
                    <a:pt x="1226213" y="112011"/>
                  </a:lnTo>
                  <a:lnTo>
                    <a:pt x="1231383" y="164727"/>
                  </a:lnTo>
                  <a:lnTo>
                    <a:pt x="1230840" y="181616"/>
                  </a:lnTo>
                  <a:lnTo>
                    <a:pt x="1221939" y="231706"/>
                  </a:lnTo>
                  <a:lnTo>
                    <a:pt x="1187575" y="285647"/>
                  </a:lnTo>
                  <a:lnTo>
                    <a:pt x="1133634" y="320011"/>
                  </a:lnTo>
                  <a:lnTo>
                    <a:pt x="1082835" y="328274"/>
                  </a:lnTo>
                  <a:lnTo>
                    <a:pt x="1002538" y="329454"/>
                  </a:lnTo>
                  <a:lnTo>
                    <a:pt x="228844" y="329454"/>
                  </a:lnTo>
                  <a:lnTo>
                    <a:pt x="184395" y="329307"/>
                  </a:lnTo>
                  <a:lnTo>
                    <a:pt x="120075" y="325470"/>
                  </a:lnTo>
                  <a:lnTo>
                    <a:pt x="68737" y="305683"/>
                  </a:lnTo>
                  <a:lnTo>
                    <a:pt x="23771" y="260717"/>
                  </a:lnTo>
                  <a:lnTo>
                    <a:pt x="5170" y="217442"/>
                  </a:lnTo>
                  <a:lnTo>
                    <a:pt x="0" y="164727"/>
                  </a:lnTo>
                  <a:lnTo>
                    <a:pt x="542" y="147838"/>
                  </a:lnTo>
                  <a:lnTo>
                    <a:pt x="9443" y="97748"/>
                  </a:lnTo>
                  <a:lnTo>
                    <a:pt x="43807" y="43807"/>
                  </a:lnTo>
                  <a:lnTo>
                    <a:pt x="97748" y="9443"/>
                  </a:lnTo>
                  <a:lnTo>
                    <a:pt x="148548" y="1180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4546" y="6650986"/>
              <a:ext cx="9122220" cy="9725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172974" y="3316688"/>
              <a:ext cx="501650" cy="393065"/>
            </a:xfrm>
            <a:custGeom>
              <a:avLst/>
              <a:gdLst/>
              <a:ahLst/>
              <a:cxnLst/>
              <a:rect l="l" t="t" r="r" b="b"/>
              <a:pathLst>
                <a:path w="501650" h="393064">
                  <a:moveTo>
                    <a:pt x="228844" y="0"/>
                  </a:moveTo>
                  <a:lnTo>
                    <a:pt x="272501" y="0"/>
                  </a:lnTo>
                  <a:lnTo>
                    <a:pt x="317486" y="161"/>
                  </a:lnTo>
                  <a:lnTo>
                    <a:pt x="382580" y="4351"/>
                  </a:lnTo>
                  <a:lnTo>
                    <a:pt x="433382" y="24244"/>
                  </a:lnTo>
                  <a:lnTo>
                    <a:pt x="477101" y="67963"/>
                  </a:lnTo>
                  <a:lnTo>
                    <a:pt x="496240" y="114474"/>
                  </a:lnTo>
                  <a:lnTo>
                    <a:pt x="500933" y="167765"/>
                  </a:lnTo>
                  <a:lnTo>
                    <a:pt x="501346" y="196246"/>
                  </a:lnTo>
                  <a:lnTo>
                    <a:pt x="500933" y="224727"/>
                  </a:lnTo>
                  <a:lnTo>
                    <a:pt x="496240" y="278019"/>
                  </a:lnTo>
                  <a:lnTo>
                    <a:pt x="477101" y="324529"/>
                  </a:lnTo>
                  <a:lnTo>
                    <a:pt x="433382" y="368248"/>
                  </a:lnTo>
                  <a:lnTo>
                    <a:pt x="382580" y="388142"/>
                  </a:lnTo>
                  <a:lnTo>
                    <a:pt x="317486" y="392332"/>
                  </a:lnTo>
                  <a:lnTo>
                    <a:pt x="272501" y="392493"/>
                  </a:lnTo>
                  <a:lnTo>
                    <a:pt x="228844" y="392493"/>
                  </a:lnTo>
                  <a:lnTo>
                    <a:pt x="183859" y="392332"/>
                  </a:lnTo>
                  <a:lnTo>
                    <a:pt x="118765" y="388142"/>
                  </a:lnTo>
                  <a:lnTo>
                    <a:pt x="67963" y="368248"/>
                  </a:lnTo>
                  <a:lnTo>
                    <a:pt x="24244" y="324529"/>
                  </a:lnTo>
                  <a:lnTo>
                    <a:pt x="5105" y="278019"/>
                  </a:lnTo>
                  <a:lnTo>
                    <a:pt x="412" y="224727"/>
                  </a:lnTo>
                  <a:lnTo>
                    <a:pt x="0" y="196246"/>
                  </a:lnTo>
                  <a:lnTo>
                    <a:pt x="412" y="167765"/>
                  </a:lnTo>
                  <a:lnTo>
                    <a:pt x="5105" y="114474"/>
                  </a:lnTo>
                  <a:lnTo>
                    <a:pt x="24244" y="67963"/>
                  </a:lnTo>
                  <a:lnTo>
                    <a:pt x="67963" y="24244"/>
                  </a:lnTo>
                  <a:lnTo>
                    <a:pt x="118765" y="4351"/>
                  </a:lnTo>
                  <a:lnTo>
                    <a:pt x="183859" y="161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211241" y="7226555"/>
              <a:ext cx="3522345" cy="280035"/>
            </a:xfrm>
            <a:custGeom>
              <a:avLst/>
              <a:gdLst/>
              <a:ahLst/>
              <a:cxnLst/>
              <a:rect l="l" t="t" r="r" b="b"/>
              <a:pathLst>
                <a:path w="3522344" h="280034">
                  <a:moveTo>
                    <a:pt x="213823" y="0"/>
                  </a:moveTo>
                  <a:lnTo>
                    <a:pt x="3308274" y="0"/>
                  </a:lnTo>
                  <a:lnTo>
                    <a:pt x="3349568" y="131"/>
                  </a:lnTo>
                  <a:lnTo>
                    <a:pt x="3409320" y="3558"/>
                  </a:lnTo>
                  <a:lnTo>
                    <a:pt x="3457527" y="22000"/>
                  </a:lnTo>
                  <a:lnTo>
                    <a:pt x="3500097" y="64570"/>
                  </a:lnTo>
                  <a:lnTo>
                    <a:pt x="3517335" y="103684"/>
                  </a:lnTo>
                  <a:lnTo>
                    <a:pt x="3522097" y="139876"/>
                  </a:lnTo>
                  <a:lnTo>
                    <a:pt x="3521564" y="152078"/>
                  </a:lnTo>
                  <a:lnTo>
                    <a:pt x="3500097" y="215181"/>
                  </a:lnTo>
                  <a:lnTo>
                    <a:pt x="3457527" y="257752"/>
                  </a:lnTo>
                  <a:lnTo>
                    <a:pt x="3409320" y="276193"/>
                  </a:lnTo>
                  <a:lnTo>
                    <a:pt x="3349568" y="279620"/>
                  </a:lnTo>
                  <a:lnTo>
                    <a:pt x="3308274" y="279752"/>
                  </a:lnTo>
                  <a:lnTo>
                    <a:pt x="213823" y="279752"/>
                  </a:lnTo>
                  <a:lnTo>
                    <a:pt x="172529" y="279620"/>
                  </a:lnTo>
                  <a:lnTo>
                    <a:pt x="112777" y="276193"/>
                  </a:lnTo>
                  <a:lnTo>
                    <a:pt x="64570" y="257752"/>
                  </a:lnTo>
                  <a:lnTo>
                    <a:pt x="22000" y="215181"/>
                  </a:lnTo>
                  <a:lnTo>
                    <a:pt x="4763" y="176067"/>
                  </a:lnTo>
                  <a:lnTo>
                    <a:pt x="0" y="139876"/>
                  </a:lnTo>
                  <a:lnTo>
                    <a:pt x="533" y="127673"/>
                  </a:lnTo>
                  <a:lnTo>
                    <a:pt x="22000" y="64570"/>
                  </a:lnTo>
                  <a:lnTo>
                    <a:pt x="64570" y="22000"/>
                  </a:lnTo>
                  <a:lnTo>
                    <a:pt x="112777" y="3558"/>
                  </a:lnTo>
                  <a:lnTo>
                    <a:pt x="172529" y="131"/>
                  </a:lnTo>
                  <a:lnTo>
                    <a:pt x="213823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250623" y="6982191"/>
              <a:ext cx="1153160" cy="249554"/>
            </a:xfrm>
            <a:custGeom>
              <a:avLst/>
              <a:gdLst/>
              <a:ahLst/>
              <a:cxnLst/>
              <a:rect l="l" t="t" r="r" b="b"/>
              <a:pathLst>
                <a:path w="1153159" h="249554">
                  <a:moveTo>
                    <a:pt x="109970" y="0"/>
                  </a:moveTo>
                  <a:lnTo>
                    <a:pt x="1042983" y="0"/>
                  </a:lnTo>
                  <a:lnTo>
                    <a:pt x="1064866" y="84"/>
                  </a:lnTo>
                  <a:lnTo>
                    <a:pt x="1107524" y="5389"/>
                  </a:lnTo>
                  <a:lnTo>
                    <a:pt x="1141068" y="32274"/>
                  </a:lnTo>
                  <a:lnTo>
                    <a:pt x="1152280" y="70439"/>
                  </a:lnTo>
                  <a:lnTo>
                    <a:pt x="1152954" y="109970"/>
                  </a:lnTo>
                  <a:lnTo>
                    <a:pt x="1152954" y="139399"/>
                  </a:lnTo>
                  <a:lnTo>
                    <a:pt x="1152280" y="178930"/>
                  </a:lnTo>
                  <a:lnTo>
                    <a:pt x="1141068" y="217094"/>
                  </a:lnTo>
                  <a:lnTo>
                    <a:pt x="1107524" y="243980"/>
                  </a:lnTo>
                  <a:lnTo>
                    <a:pt x="1064866" y="249285"/>
                  </a:lnTo>
                  <a:lnTo>
                    <a:pt x="1042983" y="249369"/>
                  </a:lnTo>
                  <a:lnTo>
                    <a:pt x="109970" y="249369"/>
                  </a:lnTo>
                  <a:lnTo>
                    <a:pt x="70439" y="248696"/>
                  </a:lnTo>
                  <a:lnTo>
                    <a:pt x="32274" y="237483"/>
                  </a:lnTo>
                  <a:lnTo>
                    <a:pt x="5389" y="203940"/>
                  </a:lnTo>
                  <a:lnTo>
                    <a:pt x="84" y="161282"/>
                  </a:lnTo>
                  <a:lnTo>
                    <a:pt x="0" y="139399"/>
                  </a:lnTo>
                  <a:lnTo>
                    <a:pt x="0" y="109970"/>
                  </a:lnTo>
                  <a:lnTo>
                    <a:pt x="673" y="70439"/>
                  </a:lnTo>
                  <a:lnTo>
                    <a:pt x="11885" y="32274"/>
                  </a:lnTo>
                  <a:lnTo>
                    <a:pt x="45429" y="5389"/>
                  </a:lnTo>
                  <a:lnTo>
                    <a:pt x="88087" y="84"/>
                  </a:lnTo>
                  <a:lnTo>
                    <a:pt x="109970" y="0"/>
                  </a:lnTo>
                  <a:close/>
                </a:path>
              </a:pathLst>
            </a:custGeom>
            <a:ln w="52354">
              <a:solidFill>
                <a:srgbClr val="56C1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352560" y="6991046"/>
              <a:ext cx="1665605" cy="231775"/>
            </a:xfrm>
            <a:custGeom>
              <a:avLst/>
              <a:gdLst/>
              <a:ahLst/>
              <a:cxnLst/>
              <a:rect l="l" t="t" r="r" b="b"/>
              <a:pathLst>
                <a:path w="1665605" h="231775">
                  <a:moveTo>
                    <a:pt x="177064" y="0"/>
                  </a:moveTo>
                  <a:lnTo>
                    <a:pt x="1487987" y="0"/>
                  </a:lnTo>
                  <a:lnTo>
                    <a:pt x="1522182" y="109"/>
                  </a:lnTo>
                  <a:lnTo>
                    <a:pt x="1571662" y="2946"/>
                  </a:lnTo>
                  <a:lnTo>
                    <a:pt x="1611582" y="18218"/>
                  </a:lnTo>
                  <a:lnTo>
                    <a:pt x="1646834" y="53470"/>
                  </a:lnTo>
                  <a:lnTo>
                    <a:pt x="1663293" y="95716"/>
                  </a:lnTo>
                  <a:lnTo>
                    <a:pt x="1665052" y="115829"/>
                  </a:lnTo>
                  <a:lnTo>
                    <a:pt x="1664611" y="125934"/>
                  </a:lnTo>
                  <a:lnTo>
                    <a:pt x="1646834" y="178189"/>
                  </a:lnTo>
                  <a:lnTo>
                    <a:pt x="1611582" y="213441"/>
                  </a:lnTo>
                  <a:lnTo>
                    <a:pt x="1571662" y="228712"/>
                  </a:lnTo>
                  <a:lnTo>
                    <a:pt x="1522182" y="231550"/>
                  </a:lnTo>
                  <a:lnTo>
                    <a:pt x="1487987" y="231659"/>
                  </a:lnTo>
                  <a:lnTo>
                    <a:pt x="177064" y="231659"/>
                  </a:lnTo>
                  <a:lnTo>
                    <a:pt x="115293" y="230786"/>
                  </a:lnTo>
                  <a:lnTo>
                    <a:pt x="76213" y="224674"/>
                  </a:lnTo>
                  <a:lnTo>
                    <a:pt x="33925" y="197733"/>
                  </a:lnTo>
                  <a:lnTo>
                    <a:pt x="6985" y="155445"/>
                  </a:lnTo>
                  <a:lnTo>
                    <a:pt x="0" y="115829"/>
                  </a:lnTo>
                  <a:lnTo>
                    <a:pt x="441" y="105724"/>
                  </a:lnTo>
                  <a:lnTo>
                    <a:pt x="18218" y="53470"/>
                  </a:lnTo>
                  <a:lnTo>
                    <a:pt x="53470" y="18218"/>
                  </a:lnTo>
                  <a:lnTo>
                    <a:pt x="93389" y="2946"/>
                  </a:lnTo>
                  <a:lnTo>
                    <a:pt x="142870" y="109"/>
                  </a:lnTo>
                  <a:lnTo>
                    <a:pt x="177064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859964" y="5577140"/>
              <a:ext cx="668020" cy="329565"/>
            </a:xfrm>
            <a:custGeom>
              <a:avLst/>
              <a:gdLst/>
              <a:ahLst/>
              <a:cxnLst/>
              <a:rect l="l" t="t" r="r" b="b"/>
              <a:pathLst>
                <a:path w="668019" h="329564">
                  <a:moveTo>
                    <a:pt x="228844" y="0"/>
                  </a:moveTo>
                  <a:lnTo>
                    <a:pt x="438993" y="0"/>
                  </a:lnTo>
                  <a:lnTo>
                    <a:pt x="483443" y="147"/>
                  </a:lnTo>
                  <a:lnTo>
                    <a:pt x="547762" y="3983"/>
                  </a:lnTo>
                  <a:lnTo>
                    <a:pt x="599100" y="23771"/>
                  </a:lnTo>
                  <a:lnTo>
                    <a:pt x="644066" y="68737"/>
                  </a:lnTo>
                  <a:lnTo>
                    <a:pt x="662668" y="112011"/>
                  </a:lnTo>
                  <a:lnTo>
                    <a:pt x="667838" y="164727"/>
                  </a:lnTo>
                  <a:lnTo>
                    <a:pt x="667295" y="181616"/>
                  </a:lnTo>
                  <a:lnTo>
                    <a:pt x="658394" y="231706"/>
                  </a:lnTo>
                  <a:lnTo>
                    <a:pt x="624030" y="285647"/>
                  </a:lnTo>
                  <a:lnTo>
                    <a:pt x="570089" y="320011"/>
                  </a:lnTo>
                  <a:lnTo>
                    <a:pt x="519289" y="328274"/>
                  </a:lnTo>
                  <a:lnTo>
                    <a:pt x="438993" y="329454"/>
                  </a:lnTo>
                  <a:lnTo>
                    <a:pt x="228844" y="329454"/>
                  </a:lnTo>
                  <a:lnTo>
                    <a:pt x="184395" y="329307"/>
                  </a:lnTo>
                  <a:lnTo>
                    <a:pt x="120075" y="325470"/>
                  </a:lnTo>
                  <a:lnTo>
                    <a:pt x="68737" y="305683"/>
                  </a:lnTo>
                  <a:lnTo>
                    <a:pt x="23771" y="260717"/>
                  </a:lnTo>
                  <a:lnTo>
                    <a:pt x="5170" y="217442"/>
                  </a:lnTo>
                  <a:lnTo>
                    <a:pt x="0" y="164727"/>
                  </a:lnTo>
                  <a:lnTo>
                    <a:pt x="542" y="147838"/>
                  </a:lnTo>
                  <a:lnTo>
                    <a:pt x="9443" y="97748"/>
                  </a:lnTo>
                  <a:lnTo>
                    <a:pt x="43807" y="43807"/>
                  </a:lnTo>
                  <a:lnTo>
                    <a:pt x="97748" y="9443"/>
                  </a:lnTo>
                  <a:lnTo>
                    <a:pt x="148548" y="1180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76440" y="4634986"/>
              <a:ext cx="2807970" cy="899794"/>
            </a:xfrm>
            <a:custGeom>
              <a:avLst/>
              <a:gdLst/>
              <a:ahLst/>
              <a:cxnLst/>
              <a:rect l="l" t="t" r="r" b="b"/>
              <a:pathLst>
                <a:path w="2807970" h="899795">
                  <a:moveTo>
                    <a:pt x="0" y="0"/>
                  </a:moveTo>
                  <a:lnTo>
                    <a:pt x="2792985" y="894886"/>
                  </a:lnTo>
                  <a:lnTo>
                    <a:pt x="2807942" y="899678"/>
                  </a:lnTo>
                </a:path>
              </a:pathLst>
            </a:custGeom>
            <a:ln w="31412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48340" y="5464060"/>
              <a:ext cx="153035" cy="132080"/>
            </a:xfrm>
            <a:custGeom>
              <a:avLst/>
              <a:gdLst/>
              <a:ahLst/>
              <a:cxnLst/>
              <a:rect l="l" t="t" r="r" b="b"/>
              <a:pathLst>
                <a:path w="153034" h="132079">
                  <a:moveTo>
                    <a:pt x="42176" y="0"/>
                  </a:moveTo>
                  <a:lnTo>
                    <a:pt x="0" y="131624"/>
                  </a:lnTo>
                  <a:lnTo>
                    <a:pt x="152707" y="107985"/>
                  </a:lnTo>
                  <a:lnTo>
                    <a:pt x="42176" y="0"/>
                  </a:lnTo>
                  <a:close/>
                </a:path>
              </a:pathLst>
            </a:custGeom>
            <a:solidFill>
              <a:srgbClr val="FAE23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699870" y="3548195"/>
              <a:ext cx="4199255" cy="1924685"/>
            </a:xfrm>
            <a:custGeom>
              <a:avLst/>
              <a:gdLst/>
              <a:ahLst/>
              <a:cxnLst/>
              <a:rect l="l" t="t" r="r" b="b"/>
              <a:pathLst>
                <a:path w="4199255" h="1924685">
                  <a:moveTo>
                    <a:pt x="0" y="0"/>
                  </a:moveTo>
                  <a:lnTo>
                    <a:pt x="51140" y="7486"/>
                  </a:lnTo>
                  <a:lnTo>
                    <a:pt x="102147" y="15257"/>
                  </a:lnTo>
                  <a:lnTo>
                    <a:pt x="153021" y="23313"/>
                  </a:lnTo>
                  <a:lnTo>
                    <a:pt x="203762" y="31654"/>
                  </a:lnTo>
                  <a:lnTo>
                    <a:pt x="254370" y="40279"/>
                  </a:lnTo>
                  <a:lnTo>
                    <a:pt x="304846" y="49188"/>
                  </a:lnTo>
                  <a:lnTo>
                    <a:pt x="355188" y="58382"/>
                  </a:lnTo>
                  <a:lnTo>
                    <a:pt x="405397" y="67861"/>
                  </a:lnTo>
                  <a:lnTo>
                    <a:pt x="455474" y="77625"/>
                  </a:lnTo>
                  <a:lnTo>
                    <a:pt x="505417" y="87672"/>
                  </a:lnTo>
                  <a:lnTo>
                    <a:pt x="555227" y="98005"/>
                  </a:lnTo>
                  <a:lnTo>
                    <a:pt x="604905" y="108622"/>
                  </a:lnTo>
                  <a:lnTo>
                    <a:pt x="654449" y="119524"/>
                  </a:lnTo>
                  <a:lnTo>
                    <a:pt x="703861" y="130710"/>
                  </a:lnTo>
                  <a:lnTo>
                    <a:pt x="753139" y="142181"/>
                  </a:lnTo>
                  <a:lnTo>
                    <a:pt x="802285" y="153936"/>
                  </a:lnTo>
                  <a:lnTo>
                    <a:pt x="851297" y="165976"/>
                  </a:lnTo>
                  <a:lnTo>
                    <a:pt x="900177" y="178301"/>
                  </a:lnTo>
                  <a:lnTo>
                    <a:pt x="948923" y="190910"/>
                  </a:lnTo>
                  <a:lnTo>
                    <a:pt x="997537" y="203804"/>
                  </a:lnTo>
                  <a:lnTo>
                    <a:pt x="1046017" y="216982"/>
                  </a:lnTo>
                  <a:lnTo>
                    <a:pt x="1094365" y="230445"/>
                  </a:lnTo>
                  <a:lnTo>
                    <a:pt x="1142580" y="244193"/>
                  </a:lnTo>
                  <a:lnTo>
                    <a:pt x="1190662" y="258225"/>
                  </a:lnTo>
                  <a:lnTo>
                    <a:pt x="1238610" y="272542"/>
                  </a:lnTo>
                  <a:lnTo>
                    <a:pt x="1286426" y="287143"/>
                  </a:lnTo>
                  <a:lnTo>
                    <a:pt x="1334109" y="302029"/>
                  </a:lnTo>
                  <a:lnTo>
                    <a:pt x="1381659" y="317199"/>
                  </a:lnTo>
                  <a:lnTo>
                    <a:pt x="1429075" y="332654"/>
                  </a:lnTo>
                  <a:lnTo>
                    <a:pt x="1476359" y="348394"/>
                  </a:lnTo>
                  <a:lnTo>
                    <a:pt x="1523510" y="364418"/>
                  </a:lnTo>
                  <a:lnTo>
                    <a:pt x="1570528" y="380727"/>
                  </a:lnTo>
                  <a:lnTo>
                    <a:pt x="1617413" y="397320"/>
                  </a:lnTo>
                  <a:lnTo>
                    <a:pt x="1664165" y="414198"/>
                  </a:lnTo>
                  <a:lnTo>
                    <a:pt x="1710784" y="431361"/>
                  </a:lnTo>
                  <a:lnTo>
                    <a:pt x="1757270" y="448808"/>
                  </a:lnTo>
                  <a:lnTo>
                    <a:pt x="1803623" y="466540"/>
                  </a:lnTo>
                  <a:lnTo>
                    <a:pt x="1849843" y="484556"/>
                  </a:lnTo>
                  <a:lnTo>
                    <a:pt x="1895930" y="502857"/>
                  </a:lnTo>
                  <a:lnTo>
                    <a:pt x="1941884" y="521442"/>
                  </a:lnTo>
                  <a:lnTo>
                    <a:pt x="1987705" y="540312"/>
                  </a:lnTo>
                  <a:lnTo>
                    <a:pt x="2033394" y="559467"/>
                  </a:lnTo>
                  <a:lnTo>
                    <a:pt x="2078949" y="578906"/>
                  </a:lnTo>
                  <a:lnTo>
                    <a:pt x="2124371" y="598630"/>
                  </a:lnTo>
                  <a:lnTo>
                    <a:pt x="2169660" y="618638"/>
                  </a:lnTo>
                  <a:lnTo>
                    <a:pt x="2214817" y="638931"/>
                  </a:lnTo>
                  <a:lnTo>
                    <a:pt x="2259840" y="659509"/>
                  </a:lnTo>
                  <a:lnTo>
                    <a:pt x="2304730" y="680371"/>
                  </a:lnTo>
                  <a:lnTo>
                    <a:pt x="2349488" y="701518"/>
                  </a:lnTo>
                  <a:lnTo>
                    <a:pt x="2394112" y="722949"/>
                  </a:lnTo>
                  <a:lnTo>
                    <a:pt x="2438603" y="744665"/>
                  </a:lnTo>
                  <a:lnTo>
                    <a:pt x="2482962" y="766665"/>
                  </a:lnTo>
                  <a:lnTo>
                    <a:pt x="2527187" y="788951"/>
                  </a:lnTo>
                  <a:lnTo>
                    <a:pt x="2571280" y="811520"/>
                  </a:lnTo>
                  <a:lnTo>
                    <a:pt x="2615239" y="834374"/>
                  </a:lnTo>
                  <a:lnTo>
                    <a:pt x="2659066" y="857513"/>
                  </a:lnTo>
                  <a:lnTo>
                    <a:pt x="2702759" y="880937"/>
                  </a:lnTo>
                  <a:lnTo>
                    <a:pt x="2746320" y="904645"/>
                  </a:lnTo>
                  <a:lnTo>
                    <a:pt x="2789747" y="928637"/>
                  </a:lnTo>
                  <a:lnTo>
                    <a:pt x="2833042" y="952914"/>
                  </a:lnTo>
                  <a:lnTo>
                    <a:pt x="2876204" y="977476"/>
                  </a:lnTo>
                  <a:lnTo>
                    <a:pt x="2919232" y="1002323"/>
                  </a:lnTo>
                  <a:lnTo>
                    <a:pt x="2962128" y="1027453"/>
                  </a:lnTo>
                  <a:lnTo>
                    <a:pt x="3004891" y="1052869"/>
                  </a:lnTo>
                  <a:lnTo>
                    <a:pt x="3047521" y="1078569"/>
                  </a:lnTo>
                  <a:lnTo>
                    <a:pt x="3090017" y="1104554"/>
                  </a:lnTo>
                  <a:lnTo>
                    <a:pt x="3132381" y="1130823"/>
                  </a:lnTo>
                  <a:lnTo>
                    <a:pt x="3174612" y="1157377"/>
                  </a:lnTo>
                  <a:lnTo>
                    <a:pt x="3216710" y="1184215"/>
                  </a:lnTo>
                  <a:lnTo>
                    <a:pt x="3258675" y="1211338"/>
                  </a:lnTo>
                  <a:lnTo>
                    <a:pt x="3300507" y="1238746"/>
                  </a:lnTo>
                  <a:lnTo>
                    <a:pt x="3342206" y="1266438"/>
                  </a:lnTo>
                  <a:lnTo>
                    <a:pt x="3383772" y="1294415"/>
                  </a:lnTo>
                  <a:lnTo>
                    <a:pt x="3425205" y="1322676"/>
                  </a:lnTo>
                  <a:lnTo>
                    <a:pt x="3466505" y="1351222"/>
                  </a:lnTo>
                  <a:lnTo>
                    <a:pt x="3507672" y="1380053"/>
                  </a:lnTo>
                  <a:lnTo>
                    <a:pt x="3548706" y="1409168"/>
                  </a:lnTo>
                  <a:lnTo>
                    <a:pt x="3589607" y="1438567"/>
                  </a:lnTo>
                  <a:lnTo>
                    <a:pt x="3630375" y="1468252"/>
                  </a:lnTo>
                  <a:lnTo>
                    <a:pt x="3671010" y="1498221"/>
                  </a:lnTo>
                  <a:lnTo>
                    <a:pt x="3711512" y="1528474"/>
                  </a:lnTo>
                  <a:lnTo>
                    <a:pt x="3751881" y="1559012"/>
                  </a:lnTo>
                  <a:lnTo>
                    <a:pt x="3792118" y="1589835"/>
                  </a:lnTo>
                  <a:lnTo>
                    <a:pt x="3832221" y="1620942"/>
                  </a:lnTo>
                  <a:lnTo>
                    <a:pt x="3872191" y="1652334"/>
                  </a:lnTo>
                  <a:lnTo>
                    <a:pt x="3912028" y="1684010"/>
                  </a:lnTo>
                  <a:lnTo>
                    <a:pt x="3951733" y="1715971"/>
                  </a:lnTo>
                  <a:lnTo>
                    <a:pt x="3991304" y="1748217"/>
                  </a:lnTo>
                  <a:lnTo>
                    <a:pt x="4030742" y="1780747"/>
                  </a:lnTo>
                  <a:lnTo>
                    <a:pt x="4070048" y="1813561"/>
                  </a:lnTo>
                  <a:lnTo>
                    <a:pt x="4109220" y="1846661"/>
                  </a:lnTo>
                  <a:lnTo>
                    <a:pt x="4148260" y="1880044"/>
                  </a:lnTo>
                  <a:lnTo>
                    <a:pt x="4187166" y="1913713"/>
                  </a:lnTo>
                  <a:lnTo>
                    <a:pt x="4198949" y="1924135"/>
                  </a:lnTo>
                </a:path>
              </a:pathLst>
            </a:custGeom>
            <a:ln w="31412">
              <a:solidFill>
                <a:srgbClr val="92929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841273" y="5410157"/>
              <a:ext cx="149860" cy="143510"/>
            </a:xfrm>
            <a:custGeom>
              <a:avLst/>
              <a:gdLst/>
              <a:ahLst/>
              <a:cxnLst/>
              <a:rect l="l" t="t" r="r" b="b"/>
              <a:pathLst>
                <a:path w="149859" h="143510">
                  <a:moveTo>
                    <a:pt x="91567" y="0"/>
                  </a:moveTo>
                  <a:lnTo>
                    <a:pt x="0" y="103535"/>
                  </a:lnTo>
                  <a:lnTo>
                    <a:pt x="149314" y="143331"/>
                  </a:lnTo>
                  <a:lnTo>
                    <a:pt x="91567" y="0"/>
                  </a:lnTo>
                  <a:close/>
                </a:path>
              </a:pathLst>
            </a:custGeom>
            <a:solidFill>
              <a:srgbClr val="92929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755737" y="4186122"/>
            <a:ext cx="37211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Equation</a:t>
            </a: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2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2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“MLP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block”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65478" y="3501226"/>
            <a:ext cx="5497830" cy="3501390"/>
            <a:chOff x="1065478" y="3501226"/>
            <a:chExt cx="5497830" cy="3501390"/>
          </a:xfrm>
        </p:grpSpPr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478" y="6070565"/>
              <a:ext cx="942306" cy="93145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4687" y="6285807"/>
              <a:ext cx="417924" cy="43058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2466" y="6318038"/>
              <a:ext cx="384553" cy="366043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1776" y="6310512"/>
              <a:ext cx="393791" cy="377103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374" y="6320328"/>
              <a:ext cx="382377" cy="36617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2919" y="6318038"/>
              <a:ext cx="382300" cy="3660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6319" y="6323272"/>
              <a:ext cx="371375" cy="3556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58537" y="6319837"/>
              <a:ext cx="382114" cy="36592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0756" y="6309366"/>
              <a:ext cx="384363" cy="36807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4156" y="6319838"/>
              <a:ext cx="378656" cy="36261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339125" y="3501226"/>
              <a:ext cx="371475" cy="652780"/>
            </a:xfrm>
            <a:custGeom>
              <a:avLst/>
              <a:gdLst/>
              <a:ahLst/>
              <a:cxnLst/>
              <a:rect l="l" t="t" r="r" b="b"/>
              <a:pathLst>
                <a:path w="371475" h="652779">
                  <a:moveTo>
                    <a:pt x="371038" y="0"/>
                  </a:moveTo>
                  <a:lnTo>
                    <a:pt x="0" y="0"/>
                  </a:lnTo>
                  <a:lnTo>
                    <a:pt x="0" y="652257"/>
                  </a:lnTo>
                  <a:lnTo>
                    <a:pt x="371038" y="652257"/>
                  </a:lnTo>
                  <a:lnTo>
                    <a:pt x="371038" y="0"/>
                  </a:lnTo>
                  <a:close/>
                </a:path>
              </a:pathLst>
            </a:custGeom>
            <a:solidFill>
              <a:srgbClr val="FFD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1140" y="3590404"/>
              <a:ext cx="261772" cy="261772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1277087" y="3825294"/>
            <a:ext cx="49530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10" dirty="0">
                <a:latin typeface="Century Gothic"/>
                <a:cs typeface="Century Gothic"/>
              </a:rPr>
              <a:t>Pizza</a:t>
            </a:r>
            <a:endParaRPr sz="15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67" y="7404293"/>
            <a:ext cx="8872097" cy="16143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240660" y="2931550"/>
            <a:ext cx="8872220" cy="4387850"/>
            <a:chOff x="240660" y="2931550"/>
            <a:chExt cx="8872220" cy="43878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660" y="2931550"/>
              <a:ext cx="8872140" cy="43876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807" y="6171220"/>
              <a:ext cx="940015" cy="9291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80075" y="6386463"/>
              <a:ext cx="417924" cy="4305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8324" y="6418694"/>
              <a:ext cx="384553" cy="3660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7163" y="6411167"/>
              <a:ext cx="393791" cy="37710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35761" y="6420984"/>
              <a:ext cx="382377" cy="36617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48307" y="6418693"/>
              <a:ext cx="382300" cy="366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1707" y="6423929"/>
              <a:ext cx="371375" cy="35563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73924" y="6420492"/>
              <a:ext cx="382114" cy="36592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6143" y="6410022"/>
              <a:ext cx="384363" cy="3680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599543" y="6420493"/>
              <a:ext cx="378656" cy="362610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9216874" y="2433573"/>
            <a:ext cx="10868660" cy="7373620"/>
            <a:chOff x="9216874" y="2433573"/>
            <a:chExt cx="10868660" cy="7373620"/>
          </a:xfrm>
        </p:grpSpPr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574857" y="2433573"/>
              <a:ext cx="10510423" cy="737331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216874" y="6120305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570118" y="607004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635362" y="5415528"/>
              <a:ext cx="6346825" cy="540385"/>
            </a:xfrm>
            <a:custGeom>
              <a:avLst/>
              <a:gdLst/>
              <a:ahLst/>
              <a:cxnLst/>
              <a:rect l="l" t="t" r="r" b="b"/>
              <a:pathLst>
                <a:path w="6346825" h="540385">
                  <a:moveTo>
                    <a:pt x="133916" y="0"/>
                  </a:moveTo>
                  <a:lnTo>
                    <a:pt x="6212674" y="0"/>
                  </a:lnTo>
                  <a:lnTo>
                    <a:pt x="6239323" y="102"/>
                  </a:lnTo>
                  <a:lnTo>
                    <a:pt x="6277884" y="2768"/>
                  </a:lnTo>
                  <a:lnTo>
                    <a:pt x="6321054" y="25537"/>
                  </a:lnTo>
                  <a:lnTo>
                    <a:pt x="6343822" y="68706"/>
                  </a:lnTo>
                  <a:lnTo>
                    <a:pt x="6346488" y="107267"/>
                  </a:lnTo>
                  <a:lnTo>
                    <a:pt x="6346591" y="133916"/>
                  </a:lnTo>
                  <a:lnTo>
                    <a:pt x="6346591" y="406407"/>
                  </a:lnTo>
                  <a:lnTo>
                    <a:pt x="6345770" y="454547"/>
                  </a:lnTo>
                  <a:lnTo>
                    <a:pt x="6332117" y="501021"/>
                  </a:lnTo>
                  <a:lnTo>
                    <a:pt x="6291270" y="533761"/>
                  </a:lnTo>
                  <a:lnTo>
                    <a:pt x="6239323" y="540221"/>
                  </a:lnTo>
                  <a:lnTo>
                    <a:pt x="6212674" y="540323"/>
                  </a:lnTo>
                  <a:lnTo>
                    <a:pt x="133916" y="540323"/>
                  </a:lnTo>
                  <a:lnTo>
                    <a:pt x="85776" y="539503"/>
                  </a:lnTo>
                  <a:lnTo>
                    <a:pt x="39302" y="525849"/>
                  </a:lnTo>
                  <a:lnTo>
                    <a:pt x="6562" y="485002"/>
                  </a:lnTo>
                  <a:lnTo>
                    <a:pt x="102" y="433056"/>
                  </a:lnTo>
                  <a:lnTo>
                    <a:pt x="0" y="406407"/>
                  </a:lnTo>
                  <a:lnTo>
                    <a:pt x="0" y="133916"/>
                  </a:lnTo>
                  <a:lnTo>
                    <a:pt x="820" y="85776"/>
                  </a:lnTo>
                  <a:lnTo>
                    <a:pt x="14473" y="39302"/>
                  </a:lnTo>
                  <a:lnTo>
                    <a:pt x="55321" y="6562"/>
                  </a:lnTo>
                  <a:lnTo>
                    <a:pt x="107267" y="102"/>
                  </a:lnTo>
                  <a:lnTo>
                    <a:pt x="133916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639718" y="6063834"/>
              <a:ext cx="8721090" cy="2214880"/>
            </a:xfrm>
            <a:custGeom>
              <a:avLst/>
              <a:gdLst/>
              <a:ahLst/>
              <a:cxnLst/>
              <a:rect l="l" t="t" r="r" b="b"/>
              <a:pathLst>
                <a:path w="8721090" h="2214879">
                  <a:moveTo>
                    <a:pt x="128051" y="0"/>
                  </a:moveTo>
                  <a:lnTo>
                    <a:pt x="8592652" y="0"/>
                  </a:lnTo>
                  <a:lnTo>
                    <a:pt x="8618134" y="98"/>
                  </a:lnTo>
                  <a:lnTo>
                    <a:pt x="8667806" y="6275"/>
                  </a:lnTo>
                  <a:lnTo>
                    <a:pt x="8706864" y="37581"/>
                  </a:lnTo>
                  <a:lnTo>
                    <a:pt x="8719920" y="82020"/>
                  </a:lnTo>
                  <a:lnTo>
                    <a:pt x="8720705" y="128051"/>
                  </a:lnTo>
                  <a:lnTo>
                    <a:pt x="8720705" y="2086258"/>
                  </a:lnTo>
                  <a:lnTo>
                    <a:pt x="8719920" y="2132290"/>
                  </a:lnTo>
                  <a:lnTo>
                    <a:pt x="8706864" y="2176728"/>
                  </a:lnTo>
                  <a:lnTo>
                    <a:pt x="8667806" y="2208035"/>
                  </a:lnTo>
                  <a:lnTo>
                    <a:pt x="8618134" y="2214212"/>
                  </a:lnTo>
                  <a:lnTo>
                    <a:pt x="8592652" y="2214310"/>
                  </a:lnTo>
                  <a:lnTo>
                    <a:pt x="128051" y="2214310"/>
                  </a:lnTo>
                  <a:lnTo>
                    <a:pt x="82020" y="2213526"/>
                  </a:lnTo>
                  <a:lnTo>
                    <a:pt x="37581" y="2200470"/>
                  </a:lnTo>
                  <a:lnTo>
                    <a:pt x="6275" y="2161411"/>
                  </a:lnTo>
                  <a:lnTo>
                    <a:pt x="98" y="2111740"/>
                  </a:lnTo>
                  <a:lnTo>
                    <a:pt x="0" y="2086258"/>
                  </a:lnTo>
                  <a:lnTo>
                    <a:pt x="0" y="128051"/>
                  </a:lnTo>
                  <a:lnTo>
                    <a:pt x="784" y="82020"/>
                  </a:lnTo>
                  <a:lnTo>
                    <a:pt x="13840" y="37581"/>
                  </a:lnTo>
                  <a:lnTo>
                    <a:pt x="52898" y="6275"/>
                  </a:lnTo>
                  <a:lnTo>
                    <a:pt x="102570" y="98"/>
                  </a:lnTo>
                  <a:lnTo>
                    <a:pt x="128051" y="0"/>
                  </a:lnTo>
                  <a:close/>
                </a:path>
              </a:pathLst>
            </a:custGeom>
            <a:ln w="52354">
              <a:solidFill>
                <a:srgbClr val="56C1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262798" y="8386126"/>
              <a:ext cx="6614795" cy="1212215"/>
            </a:xfrm>
            <a:custGeom>
              <a:avLst/>
              <a:gdLst/>
              <a:ahLst/>
              <a:cxnLst/>
              <a:rect l="l" t="t" r="r" b="b"/>
              <a:pathLst>
                <a:path w="6614794" h="1212215">
                  <a:moveTo>
                    <a:pt x="92910" y="0"/>
                  </a:moveTo>
                  <a:lnTo>
                    <a:pt x="6521856" y="0"/>
                  </a:lnTo>
                  <a:lnTo>
                    <a:pt x="6540345" y="71"/>
                  </a:lnTo>
                  <a:lnTo>
                    <a:pt x="6587498" y="10041"/>
                  </a:lnTo>
                  <a:lnTo>
                    <a:pt x="6612846" y="47668"/>
                  </a:lnTo>
                  <a:lnTo>
                    <a:pt x="6614767" y="92910"/>
                  </a:lnTo>
                  <a:lnTo>
                    <a:pt x="6614767" y="1118747"/>
                  </a:lnTo>
                  <a:lnTo>
                    <a:pt x="6612846" y="1163989"/>
                  </a:lnTo>
                  <a:lnTo>
                    <a:pt x="6587498" y="1201615"/>
                  </a:lnTo>
                  <a:lnTo>
                    <a:pt x="6540345" y="1211587"/>
                  </a:lnTo>
                  <a:lnTo>
                    <a:pt x="6521856" y="1211658"/>
                  </a:lnTo>
                  <a:lnTo>
                    <a:pt x="92910" y="1211658"/>
                  </a:lnTo>
                  <a:lnTo>
                    <a:pt x="47668" y="1209737"/>
                  </a:lnTo>
                  <a:lnTo>
                    <a:pt x="10041" y="1184390"/>
                  </a:lnTo>
                  <a:lnTo>
                    <a:pt x="71" y="1137236"/>
                  </a:lnTo>
                  <a:lnTo>
                    <a:pt x="0" y="1118747"/>
                  </a:lnTo>
                  <a:lnTo>
                    <a:pt x="0" y="92910"/>
                  </a:lnTo>
                  <a:lnTo>
                    <a:pt x="1920" y="47668"/>
                  </a:lnTo>
                  <a:lnTo>
                    <a:pt x="27267" y="10041"/>
                  </a:lnTo>
                  <a:lnTo>
                    <a:pt x="74421" y="71"/>
                  </a:lnTo>
                  <a:lnTo>
                    <a:pt x="92910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2587456" y="64460"/>
            <a:ext cx="149294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Equation</a:t>
            </a:r>
            <a:r>
              <a:rPr spc="-645" dirty="0"/>
              <a:t> </a:t>
            </a:r>
            <a:r>
              <a:rPr spc="-45" dirty="0"/>
              <a:t>3:</a:t>
            </a:r>
            <a:r>
              <a:rPr spc="-640" dirty="0"/>
              <a:t> </a:t>
            </a:r>
            <a:r>
              <a:rPr spc="470" dirty="0"/>
              <a:t>The</a:t>
            </a:r>
            <a:r>
              <a:rPr spc="-645" dirty="0"/>
              <a:t> </a:t>
            </a:r>
            <a:r>
              <a:rPr spc="295" dirty="0"/>
              <a:t>MLP</a:t>
            </a:r>
            <a:r>
              <a:rPr spc="-640" dirty="0"/>
              <a:t> </a:t>
            </a:r>
            <a:r>
              <a:rPr spc="-10" dirty="0"/>
              <a:t>Block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0970483" y="1416872"/>
            <a:ext cx="40493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MLP</a:t>
            </a:r>
            <a:r>
              <a:rPr sz="2450" b="1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62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Multilayer</a:t>
            </a:r>
            <a:r>
              <a:rPr sz="245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95" dirty="0">
                <a:solidFill>
                  <a:srgbClr val="FFFFFF"/>
                </a:solidFill>
                <a:latin typeface="Arial"/>
                <a:cs typeface="Arial"/>
              </a:rPr>
              <a:t>perceptron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060452" y="3809063"/>
            <a:ext cx="1524000" cy="1134110"/>
            <a:chOff x="7060452" y="3809063"/>
            <a:chExt cx="1524000" cy="1134110"/>
          </a:xfrm>
        </p:grpSpPr>
        <p:sp>
          <p:nvSpPr>
            <p:cNvPr id="25" name="object 25"/>
            <p:cNvSpPr/>
            <p:nvPr/>
          </p:nvSpPr>
          <p:spPr>
            <a:xfrm>
              <a:off x="7086629" y="3835240"/>
              <a:ext cx="1471295" cy="1082040"/>
            </a:xfrm>
            <a:custGeom>
              <a:avLst/>
              <a:gdLst/>
              <a:ahLst/>
              <a:cxnLst/>
              <a:rect l="l" t="t" r="r" b="b"/>
              <a:pathLst>
                <a:path w="1471295" h="1082039">
                  <a:moveTo>
                    <a:pt x="92910" y="0"/>
                  </a:moveTo>
                  <a:lnTo>
                    <a:pt x="1378346" y="0"/>
                  </a:lnTo>
                  <a:lnTo>
                    <a:pt x="1396835" y="71"/>
                  </a:lnTo>
                  <a:lnTo>
                    <a:pt x="1443989" y="10041"/>
                  </a:lnTo>
                  <a:lnTo>
                    <a:pt x="1469336" y="47668"/>
                  </a:lnTo>
                  <a:lnTo>
                    <a:pt x="1471257" y="92910"/>
                  </a:lnTo>
                  <a:lnTo>
                    <a:pt x="1471257" y="988570"/>
                  </a:lnTo>
                  <a:lnTo>
                    <a:pt x="1469336" y="1033812"/>
                  </a:lnTo>
                  <a:lnTo>
                    <a:pt x="1443989" y="1071438"/>
                  </a:lnTo>
                  <a:lnTo>
                    <a:pt x="1396835" y="1081410"/>
                  </a:lnTo>
                  <a:lnTo>
                    <a:pt x="1378346" y="1081481"/>
                  </a:lnTo>
                  <a:lnTo>
                    <a:pt x="92910" y="1081481"/>
                  </a:lnTo>
                  <a:lnTo>
                    <a:pt x="47668" y="1079560"/>
                  </a:lnTo>
                  <a:lnTo>
                    <a:pt x="10041" y="1054212"/>
                  </a:lnTo>
                  <a:lnTo>
                    <a:pt x="71" y="1007058"/>
                  </a:lnTo>
                  <a:lnTo>
                    <a:pt x="0" y="988570"/>
                  </a:lnTo>
                  <a:lnTo>
                    <a:pt x="0" y="92910"/>
                  </a:lnTo>
                  <a:lnTo>
                    <a:pt x="1920" y="47668"/>
                  </a:lnTo>
                  <a:lnTo>
                    <a:pt x="27267" y="10041"/>
                  </a:lnTo>
                  <a:lnTo>
                    <a:pt x="74421" y="71"/>
                  </a:lnTo>
                  <a:lnTo>
                    <a:pt x="92910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29697" y="3934754"/>
              <a:ext cx="1185545" cy="249554"/>
            </a:xfrm>
            <a:custGeom>
              <a:avLst/>
              <a:gdLst/>
              <a:ahLst/>
              <a:cxnLst/>
              <a:rect l="l" t="t" r="r" b="b"/>
              <a:pathLst>
                <a:path w="1185545" h="249554">
                  <a:moveTo>
                    <a:pt x="79739" y="0"/>
                  </a:moveTo>
                  <a:lnTo>
                    <a:pt x="1105384" y="0"/>
                  </a:lnTo>
                  <a:lnTo>
                    <a:pt x="1121251" y="61"/>
                  </a:lnTo>
                  <a:lnTo>
                    <a:pt x="1161720" y="8618"/>
                  </a:lnTo>
                  <a:lnTo>
                    <a:pt x="1183474" y="40910"/>
                  </a:lnTo>
                  <a:lnTo>
                    <a:pt x="1185123" y="79739"/>
                  </a:lnTo>
                  <a:lnTo>
                    <a:pt x="1185123" y="169630"/>
                  </a:lnTo>
                  <a:lnTo>
                    <a:pt x="1183474" y="208459"/>
                  </a:lnTo>
                  <a:lnTo>
                    <a:pt x="1161720" y="240751"/>
                  </a:lnTo>
                  <a:lnTo>
                    <a:pt x="1121251" y="249308"/>
                  </a:lnTo>
                  <a:lnTo>
                    <a:pt x="1105384" y="249369"/>
                  </a:lnTo>
                  <a:lnTo>
                    <a:pt x="79739" y="249369"/>
                  </a:lnTo>
                  <a:lnTo>
                    <a:pt x="40910" y="247721"/>
                  </a:lnTo>
                  <a:lnTo>
                    <a:pt x="8618" y="225967"/>
                  </a:lnTo>
                  <a:lnTo>
                    <a:pt x="61" y="185498"/>
                  </a:lnTo>
                  <a:lnTo>
                    <a:pt x="0" y="169630"/>
                  </a:lnTo>
                  <a:lnTo>
                    <a:pt x="0" y="79739"/>
                  </a:lnTo>
                  <a:lnTo>
                    <a:pt x="1648" y="40910"/>
                  </a:lnTo>
                  <a:lnTo>
                    <a:pt x="23402" y="8618"/>
                  </a:lnTo>
                  <a:lnTo>
                    <a:pt x="63871" y="61"/>
                  </a:lnTo>
                  <a:lnTo>
                    <a:pt x="79739" y="0"/>
                  </a:lnTo>
                  <a:close/>
                </a:path>
              </a:pathLst>
            </a:custGeom>
            <a:ln w="52354">
              <a:solidFill>
                <a:srgbClr val="56C1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222154" y="4510026"/>
              <a:ext cx="1181735" cy="249554"/>
            </a:xfrm>
            <a:custGeom>
              <a:avLst/>
              <a:gdLst/>
              <a:ahLst/>
              <a:cxnLst/>
              <a:rect l="l" t="t" r="r" b="b"/>
              <a:pathLst>
                <a:path w="1181734" h="249554">
                  <a:moveTo>
                    <a:pt x="85639" y="0"/>
                  </a:moveTo>
                  <a:lnTo>
                    <a:pt x="1096099" y="0"/>
                  </a:lnTo>
                  <a:lnTo>
                    <a:pt x="1113141" y="65"/>
                  </a:lnTo>
                  <a:lnTo>
                    <a:pt x="1156604" y="9256"/>
                  </a:lnTo>
                  <a:lnTo>
                    <a:pt x="1179968" y="43937"/>
                  </a:lnTo>
                  <a:lnTo>
                    <a:pt x="1181738" y="85639"/>
                  </a:lnTo>
                  <a:lnTo>
                    <a:pt x="1181738" y="163730"/>
                  </a:lnTo>
                  <a:lnTo>
                    <a:pt x="1179968" y="205431"/>
                  </a:lnTo>
                  <a:lnTo>
                    <a:pt x="1156604" y="240113"/>
                  </a:lnTo>
                  <a:lnTo>
                    <a:pt x="1113141" y="249304"/>
                  </a:lnTo>
                  <a:lnTo>
                    <a:pt x="1096099" y="249369"/>
                  </a:lnTo>
                  <a:lnTo>
                    <a:pt x="85639" y="249369"/>
                  </a:lnTo>
                  <a:lnTo>
                    <a:pt x="43937" y="247599"/>
                  </a:lnTo>
                  <a:lnTo>
                    <a:pt x="9256" y="224235"/>
                  </a:lnTo>
                  <a:lnTo>
                    <a:pt x="65" y="180772"/>
                  </a:lnTo>
                  <a:lnTo>
                    <a:pt x="0" y="163730"/>
                  </a:lnTo>
                  <a:lnTo>
                    <a:pt x="0" y="85639"/>
                  </a:lnTo>
                  <a:lnTo>
                    <a:pt x="1770" y="43937"/>
                  </a:lnTo>
                  <a:lnTo>
                    <a:pt x="25133" y="9256"/>
                  </a:lnTo>
                  <a:lnTo>
                    <a:pt x="68597" y="65"/>
                  </a:lnTo>
                  <a:lnTo>
                    <a:pt x="85639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29992" y="8220793"/>
            <a:ext cx="1483360" cy="302260"/>
            <a:chOff x="929992" y="8220793"/>
            <a:chExt cx="1483360" cy="302260"/>
          </a:xfrm>
        </p:grpSpPr>
        <p:sp>
          <p:nvSpPr>
            <p:cNvPr id="29" name="object 29"/>
            <p:cNvSpPr/>
            <p:nvPr/>
          </p:nvSpPr>
          <p:spPr>
            <a:xfrm>
              <a:off x="1512627" y="8246970"/>
              <a:ext cx="875030" cy="249554"/>
            </a:xfrm>
            <a:custGeom>
              <a:avLst/>
              <a:gdLst/>
              <a:ahLst/>
              <a:cxnLst/>
              <a:rect l="l" t="t" r="r" b="b"/>
              <a:pathLst>
                <a:path w="875030" h="249554">
                  <a:moveTo>
                    <a:pt x="113539" y="0"/>
                  </a:moveTo>
                  <a:lnTo>
                    <a:pt x="760952" y="0"/>
                  </a:lnTo>
                  <a:lnTo>
                    <a:pt x="783546" y="86"/>
                  </a:lnTo>
                  <a:lnTo>
                    <a:pt x="827588" y="5563"/>
                  </a:lnTo>
                  <a:lnTo>
                    <a:pt x="862219" y="33322"/>
                  </a:lnTo>
                  <a:lnTo>
                    <a:pt x="873795" y="72724"/>
                  </a:lnTo>
                  <a:lnTo>
                    <a:pt x="874491" y="113539"/>
                  </a:lnTo>
                  <a:lnTo>
                    <a:pt x="874491" y="135830"/>
                  </a:lnTo>
                  <a:lnTo>
                    <a:pt x="873795" y="176645"/>
                  </a:lnTo>
                  <a:lnTo>
                    <a:pt x="862219" y="216047"/>
                  </a:lnTo>
                  <a:lnTo>
                    <a:pt x="827588" y="243805"/>
                  </a:lnTo>
                  <a:lnTo>
                    <a:pt x="783546" y="249282"/>
                  </a:lnTo>
                  <a:lnTo>
                    <a:pt x="760952" y="249369"/>
                  </a:lnTo>
                  <a:lnTo>
                    <a:pt x="113539" y="249369"/>
                  </a:lnTo>
                  <a:lnTo>
                    <a:pt x="72724" y="248674"/>
                  </a:lnTo>
                  <a:lnTo>
                    <a:pt x="33322" y="237098"/>
                  </a:lnTo>
                  <a:lnTo>
                    <a:pt x="5563" y="202466"/>
                  </a:lnTo>
                  <a:lnTo>
                    <a:pt x="86" y="158424"/>
                  </a:lnTo>
                  <a:lnTo>
                    <a:pt x="0" y="135830"/>
                  </a:lnTo>
                  <a:lnTo>
                    <a:pt x="0" y="113539"/>
                  </a:lnTo>
                  <a:lnTo>
                    <a:pt x="695" y="72724"/>
                  </a:lnTo>
                  <a:lnTo>
                    <a:pt x="12271" y="33322"/>
                  </a:lnTo>
                  <a:lnTo>
                    <a:pt x="46903" y="5563"/>
                  </a:lnTo>
                  <a:lnTo>
                    <a:pt x="90945" y="86"/>
                  </a:lnTo>
                  <a:lnTo>
                    <a:pt x="113539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56169" y="8246970"/>
              <a:ext cx="590550" cy="249554"/>
            </a:xfrm>
            <a:custGeom>
              <a:avLst/>
              <a:gdLst/>
              <a:ahLst/>
              <a:cxnLst/>
              <a:rect l="l" t="t" r="r" b="b"/>
              <a:pathLst>
                <a:path w="590550" h="249554">
                  <a:moveTo>
                    <a:pt x="109970" y="0"/>
                  </a:moveTo>
                  <a:lnTo>
                    <a:pt x="480188" y="0"/>
                  </a:lnTo>
                  <a:lnTo>
                    <a:pt x="502072" y="84"/>
                  </a:lnTo>
                  <a:lnTo>
                    <a:pt x="544730" y="5389"/>
                  </a:lnTo>
                  <a:lnTo>
                    <a:pt x="578274" y="32274"/>
                  </a:lnTo>
                  <a:lnTo>
                    <a:pt x="589486" y="70439"/>
                  </a:lnTo>
                  <a:lnTo>
                    <a:pt x="590159" y="109970"/>
                  </a:lnTo>
                  <a:lnTo>
                    <a:pt x="590159" y="139399"/>
                  </a:lnTo>
                  <a:lnTo>
                    <a:pt x="589486" y="178930"/>
                  </a:lnTo>
                  <a:lnTo>
                    <a:pt x="578274" y="217094"/>
                  </a:lnTo>
                  <a:lnTo>
                    <a:pt x="544730" y="243980"/>
                  </a:lnTo>
                  <a:lnTo>
                    <a:pt x="502072" y="249285"/>
                  </a:lnTo>
                  <a:lnTo>
                    <a:pt x="480188" y="249369"/>
                  </a:lnTo>
                  <a:lnTo>
                    <a:pt x="109970" y="249369"/>
                  </a:lnTo>
                  <a:lnTo>
                    <a:pt x="70439" y="248696"/>
                  </a:lnTo>
                  <a:lnTo>
                    <a:pt x="32274" y="237483"/>
                  </a:lnTo>
                  <a:lnTo>
                    <a:pt x="5389" y="203940"/>
                  </a:lnTo>
                  <a:lnTo>
                    <a:pt x="84" y="161282"/>
                  </a:lnTo>
                  <a:lnTo>
                    <a:pt x="0" y="139399"/>
                  </a:lnTo>
                  <a:lnTo>
                    <a:pt x="0" y="109970"/>
                  </a:lnTo>
                  <a:lnTo>
                    <a:pt x="673" y="70439"/>
                  </a:lnTo>
                  <a:lnTo>
                    <a:pt x="11885" y="32274"/>
                  </a:lnTo>
                  <a:lnTo>
                    <a:pt x="45429" y="5389"/>
                  </a:lnTo>
                  <a:lnTo>
                    <a:pt x="88087" y="84"/>
                  </a:lnTo>
                  <a:lnTo>
                    <a:pt x="109970" y="0"/>
                  </a:lnTo>
                  <a:close/>
                </a:path>
              </a:pathLst>
            </a:custGeom>
            <a:ln w="52354">
              <a:solidFill>
                <a:srgbClr val="56C1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789493" y="3625647"/>
            <a:ext cx="371475" cy="652780"/>
            <a:chOff x="789493" y="3625647"/>
            <a:chExt cx="371475" cy="652780"/>
          </a:xfrm>
        </p:grpSpPr>
        <p:sp>
          <p:nvSpPr>
            <p:cNvPr id="32" name="object 32"/>
            <p:cNvSpPr/>
            <p:nvPr/>
          </p:nvSpPr>
          <p:spPr>
            <a:xfrm>
              <a:off x="789493" y="3625647"/>
              <a:ext cx="371475" cy="652780"/>
            </a:xfrm>
            <a:custGeom>
              <a:avLst/>
              <a:gdLst/>
              <a:ahLst/>
              <a:cxnLst/>
              <a:rect l="l" t="t" r="r" b="b"/>
              <a:pathLst>
                <a:path w="371475" h="652779">
                  <a:moveTo>
                    <a:pt x="371038" y="0"/>
                  </a:moveTo>
                  <a:lnTo>
                    <a:pt x="0" y="0"/>
                  </a:lnTo>
                  <a:lnTo>
                    <a:pt x="0" y="652257"/>
                  </a:lnTo>
                  <a:lnTo>
                    <a:pt x="371038" y="652257"/>
                  </a:lnTo>
                  <a:lnTo>
                    <a:pt x="371038" y="0"/>
                  </a:lnTo>
                  <a:close/>
                </a:path>
              </a:pathLst>
            </a:custGeom>
            <a:solidFill>
              <a:srgbClr val="FFD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1509" y="3714826"/>
              <a:ext cx="261772" cy="261772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727456" y="3949716"/>
            <a:ext cx="49530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10" dirty="0">
                <a:latin typeface="Century Gothic"/>
                <a:cs typeface="Century Gothic"/>
              </a:rPr>
              <a:t>Pizza</a:t>
            </a:r>
            <a:endParaRPr sz="15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2426970">
              <a:lnSpc>
                <a:spcPct val="100000"/>
              </a:lnSpc>
              <a:spcBef>
                <a:spcPts val="130"/>
              </a:spcBef>
            </a:pPr>
            <a:r>
              <a:rPr spc="470" dirty="0"/>
              <a:t>The</a:t>
            </a:r>
            <a:r>
              <a:rPr spc="-645" dirty="0"/>
              <a:t> </a:t>
            </a:r>
            <a:r>
              <a:rPr spc="280" dirty="0"/>
              <a:t>Transformer</a:t>
            </a:r>
            <a:r>
              <a:rPr spc="-645" dirty="0"/>
              <a:t> </a:t>
            </a:r>
            <a:r>
              <a:rPr spc="-10" dirty="0"/>
              <a:t>Encoder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7331" y="2701623"/>
            <a:ext cx="19370040" cy="6344285"/>
            <a:chOff x="367331" y="2701623"/>
            <a:chExt cx="19370040" cy="63442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6943" y="4743332"/>
              <a:ext cx="9117424" cy="16589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331" y="2701623"/>
              <a:ext cx="9877946" cy="634426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1716" y="2811223"/>
              <a:ext cx="8930138" cy="44163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14546" y="6650986"/>
              <a:ext cx="9122220" cy="9725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600495" y="4186122"/>
            <a:ext cx="87877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70" dirty="0">
                <a:solidFill>
                  <a:srgbClr val="16E7CF"/>
                </a:solidFill>
                <a:latin typeface="Arial"/>
                <a:cs typeface="Arial"/>
              </a:rPr>
              <a:t>Transformer</a:t>
            </a:r>
            <a:r>
              <a:rPr sz="2450" b="1" spc="-25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-190" dirty="0">
                <a:solidFill>
                  <a:srgbClr val="16E7CF"/>
                </a:solidFill>
                <a:latin typeface="Arial"/>
                <a:cs typeface="Arial"/>
              </a:rPr>
              <a:t>Encoder</a:t>
            </a:r>
            <a:r>
              <a:rPr sz="2450" b="1" spc="-30" dirty="0">
                <a:solidFill>
                  <a:srgbClr val="16E7CF"/>
                </a:solidFill>
                <a:latin typeface="Arial"/>
                <a:cs typeface="Arial"/>
              </a:rPr>
              <a:t> </a:t>
            </a:r>
            <a:r>
              <a:rPr sz="2450" b="1" spc="625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Alternating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layers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equation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16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245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7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65478" y="3278537"/>
            <a:ext cx="18646140" cy="3974465"/>
            <a:chOff x="1065478" y="3278537"/>
            <a:chExt cx="18646140" cy="3974465"/>
          </a:xfrm>
        </p:grpSpPr>
        <p:sp>
          <p:nvSpPr>
            <p:cNvPr id="10" name="object 10"/>
            <p:cNvSpPr/>
            <p:nvPr/>
          </p:nvSpPr>
          <p:spPr>
            <a:xfrm>
              <a:off x="7601862" y="3304715"/>
              <a:ext cx="1751330" cy="1500505"/>
            </a:xfrm>
            <a:custGeom>
              <a:avLst/>
              <a:gdLst/>
              <a:ahLst/>
              <a:cxnLst/>
              <a:rect l="l" t="t" r="r" b="b"/>
              <a:pathLst>
                <a:path w="1751329" h="1500504">
                  <a:moveTo>
                    <a:pt x="106608" y="0"/>
                  </a:moveTo>
                  <a:lnTo>
                    <a:pt x="1644379" y="0"/>
                  </a:lnTo>
                  <a:lnTo>
                    <a:pt x="1665593" y="81"/>
                  </a:lnTo>
                  <a:lnTo>
                    <a:pt x="1706946" y="5224"/>
                  </a:lnTo>
                  <a:lnTo>
                    <a:pt x="1739464" y="31287"/>
                  </a:lnTo>
                  <a:lnTo>
                    <a:pt x="1750334" y="68285"/>
                  </a:lnTo>
                  <a:lnTo>
                    <a:pt x="1750987" y="106608"/>
                  </a:lnTo>
                  <a:lnTo>
                    <a:pt x="1750987" y="1393893"/>
                  </a:lnTo>
                  <a:lnTo>
                    <a:pt x="1750334" y="1432217"/>
                  </a:lnTo>
                  <a:lnTo>
                    <a:pt x="1739464" y="1469214"/>
                  </a:lnTo>
                  <a:lnTo>
                    <a:pt x="1706946" y="1495278"/>
                  </a:lnTo>
                  <a:lnTo>
                    <a:pt x="1665593" y="1500420"/>
                  </a:lnTo>
                  <a:lnTo>
                    <a:pt x="1644379" y="1500501"/>
                  </a:lnTo>
                  <a:lnTo>
                    <a:pt x="106608" y="1500501"/>
                  </a:lnTo>
                  <a:lnTo>
                    <a:pt x="68285" y="1499848"/>
                  </a:lnTo>
                  <a:lnTo>
                    <a:pt x="31287" y="1488979"/>
                  </a:lnTo>
                  <a:lnTo>
                    <a:pt x="5224" y="1456462"/>
                  </a:lnTo>
                  <a:lnTo>
                    <a:pt x="81" y="1415108"/>
                  </a:lnTo>
                  <a:lnTo>
                    <a:pt x="0" y="1393893"/>
                  </a:lnTo>
                  <a:lnTo>
                    <a:pt x="0" y="106608"/>
                  </a:lnTo>
                  <a:lnTo>
                    <a:pt x="653" y="68285"/>
                  </a:lnTo>
                  <a:lnTo>
                    <a:pt x="11522" y="31287"/>
                  </a:lnTo>
                  <a:lnTo>
                    <a:pt x="44040" y="5224"/>
                  </a:lnTo>
                  <a:lnTo>
                    <a:pt x="85393" y="81"/>
                  </a:lnTo>
                  <a:lnTo>
                    <a:pt x="106608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722961" y="6977398"/>
              <a:ext cx="8794115" cy="0"/>
            </a:xfrm>
            <a:custGeom>
              <a:avLst/>
              <a:gdLst/>
              <a:ahLst/>
              <a:cxnLst/>
              <a:rect l="l" t="t" r="r" b="b"/>
              <a:pathLst>
                <a:path w="8794115">
                  <a:moveTo>
                    <a:pt x="0" y="0"/>
                  </a:moveTo>
                  <a:lnTo>
                    <a:pt x="8793708" y="0"/>
                  </a:lnTo>
                </a:path>
              </a:pathLst>
            </a:custGeom>
            <a:ln w="52354">
              <a:solidFill>
                <a:srgbClr val="56C1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146669" y="7226555"/>
              <a:ext cx="2156460" cy="0"/>
            </a:xfrm>
            <a:custGeom>
              <a:avLst/>
              <a:gdLst/>
              <a:ahLst/>
              <a:cxnLst/>
              <a:rect l="l" t="t" r="r" b="b"/>
              <a:pathLst>
                <a:path w="2156459">
                  <a:moveTo>
                    <a:pt x="0" y="0"/>
                  </a:moveTo>
                  <a:lnTo>
                    <a:pt x="2155990" y="0"/>
                  </a:lnTo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764070" y="5598378"/>
              <a:ext cx="8921750" cy="314325"/>
            </a:xfrm>
            <a:custGeom>
              <a:avLst/>
              <a:gdLst/>
              <a:ahLst/>
              <a:cxnLst/>
              <a:rect l="l" t="t" r="r" b="b"/>
              <a:pathLst>
                <a:path w="8921750" h="314325">
                  <a:moveTo>
                    <a:pt x="64025" y="0"/>
                  </a:moveTo>
                  <a:lnTo>
                    <a:pt x="8857168" y="0"/>
                  </a:lnTo>
                  <a:lnTo>
                    <a:pt x="8869909" y="49"/>
                  </a:lnTo>
                  <a:lnTo>
                    <a:pt x="8908985" y="12209"/>
                  </a:lnTo>
                  <a:lnTo>
                    <a:pt x="8921145" y="51285"/>
                  </a:lnTo>
                  <a:lnTo>
                    <a:pt x="8921194" y="64025"/>
                  </a:lnTo>
                  <a:lnTo>
                    <a:pt x="8921194" y="249699"/>
                  </a:lnTo>
                  <a:lnTo>
                    <a:pt x="8914274" y="294934"/>
                  </a:lnTo>
                  <a:lnTo>
                    <a:pt x="8880184" y="313333"/>
                  </a:lnTo>
                  <a:lnTo>
                    <a:pt x="8857168" y="313725"/>
                  </a:lnTo>
                  <a:lnTo>
                    <a:pt x="64025" y="313725"/>
                  </a:lnTo>
                  <a:lnTo>
                    <a:pt x="18790" y="306805"/>
                  </a:lnTo>
                  <a:lnTo>
                    <a:pt x="392" y="272715"/>
                  </a:lnTo>
                  <a:lnTo>
                    <a:pt x="0" y="249699"/>
                  </a:lnTo>
                  <a:lnTo>
                    <a:pt x="0" y="64025"/>
                  </a:lnTo>
                  <a:lnTo>
                    <a:pt x="6920" y="18790"/>
                  </a:lnTo>
                  <a:lnTo>
                    <a:pt x="41010" y="392"/>
                  </a:lnTo>
                  <a:lnTo>
                    <a:pt x="64025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01862" y="4805788"/>
              <a:ext cx="1744345" cy="1697355"/>
            </a:xfrm>
            <a:custGeom>
              <a:avLst/>
              <a:gdLst/>
              <a:ahLst/>
              <a:cxnLst/>
              <a:rect l="l" t="t" r="r" b="b"/>
              <a:pathLst>
                <a:path w="1744345" h="1697354">
                  <a:moveTo>
                    <a:pt x="205963" y="0"/>
                  </a:moveTo>
                  <a:lnTo>
                    <a:pt x="1538042" y="0"/>
                  </a:lnTo>
                  <a:lnTo>
                    <a:pt x="1579028" y="157"/>
                  </a:lnTo>
                  <a:lnTo>
                    <a:pt x="1638334" y="4258"/>
                  </a:lnTo>
                  <a:lnTo>
                    <a:pt x="1683558" y="22260"/>
                  </a:lnTo>
                  <a:lnTo>
                    <a:pt x="1721745" y="60447"/>
                  </a:lnTo>
                  <a:lnTo>
                    <a:pt x="1739748" y="105671"/>
                  </a:lnTo>
                  <a:lnTo>
                    <a:pt x="1743848" y="164978"/>
                  </a:lnTo>
                  <a:lnTo>
                    <a:pt x="1744006" y="205963"/>
                  </a:lnTo>
                  <a:lnTo>
                    <a:pt x="1744006" y="1491014"/>
                  </a:lnTo>
                  <a:lnTo>
                    <a:pt x="1743848" y="1532000"/>
                  </a:lnTo>
                  <a:lnTo>
                    <a:pt x="1739748" y="1591306"/>
                  </a:lnTo>
                  <a:lnTo>
                    <a:pt x="1721745" y="1636530"/>
                  </a:lnTo>
                  <a:lnTo>
                    <a:pt x="1683558" y="1674717"/>
                  </a:lnTo>
                  <a:lnTo>
                    <a:pt x="1638334" y="1692719"/>
                  </a:lnTo>
                  <a:lnTo>
                    <a:pt x="1579028" y="1696819"/>
                  </a:lnTo>
                  <a:lnTo>
                    <a:pt x="1538042" y="1696977"/>
                  </a:lnTo>
                  <a:lnTo>
                    <a:pt x="205963" y="1696977"/>
                  </a:lnTo>
                  <a:lnTo>
                    <a:pt x="164978" y="1696819"/>
                  </a:lnTo>
                  <a:lnTo>
                    <a:pt x="105671" y="1692719"/>
                  </a:lnTo>
                  <a:lnTo>
                    <a:pt x="60447" y="1674717"/>
                  </a:lnTo>
                  <a:lnTo>
                    <a:pt x="22260" y="1636530"/>
                  </a:lnTo>
                  <a:lnTo>
                    <a:pt x="4258" y="1591306"/>
                  </a:lnTo>
                  <a:lnTo>
                    <a:pt x="157" y="1532000"/>
                  </a:lnTo>
                  <a:lnTo>
                    <a:pt x="0" y="1491014"/>
                  </a:lnTo>
                  <a:lnTo>
                    <a:pt x="0" y="205963"/>
                  </a:lnTo>
                  <a:lnTo>
                    <a:pt x="157" y="164978"/>
                  </a:lnTo>
                  <a:lnTo>
                    <a:pt x="4258" y="105671"/>
                  </a:lnTo>
                  <a:lnTo>
                    <a:pt x="22260" y="60447"/>
                  </a:lnTo>
                  <a:lnTo>
                    <a:pt x="60447" y="22260"/>
                  </a:lnTo>
                  <a:lnTo>
                    <a:pt x="105671" y="4258"/>
                  </a:lnTo>
                  <a:lnTo>
                    <a:pt x="164978" y="157"/>
                  </a:lnTo>
                  <a:lnTo>
                    <a:pt x="205963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64070" y="5214153"/>
              <a:ext cx="8921750" cy="314325"/>
            </a:xfrm>
            <a:custGeom>
              <a:avLst/>
              <a:gdLst/>
              <a:ahLst/>
              <a:cxnLst/>
              <a:rect l="l" t="t" r="r" b="b"/>
              <a:pathLst>
                <a:path w="8921750" h="314325">
                  <a:moveTo>
                    <a:pt x="64025" y="0"/>
                  </a:moveTo>
                  <a:lnTo>
                    <a:pt x="8857168" y="0"/>
                  </a:lnTo>
                  <a:lnTo>
                    <a:pt x="8869909" y="49"/>
                  </a:lnTo>
                  <a:lnTo>
                    <a:pt x="8908985" y="12209"/>
                  </a:lnTo>
                  <a:lnTo>
                    <a:pt x="8921145" y="51285"/>
                  </a:lnTo>
                  <a:lnTo>
                    <a:pt x="8921194" y="64025"/>
                  </a:lnTo>
                  <a:lnTo>
                    <a:pt x="8921194" y="249699"/>
                  </a:lnTo>
                  <a:lnTo>
                    <a:pt x="8914274" y="294934"/>
                  </a:lnTo>
                  <a:lnTo>
                    <a:pt x="8880184" y="313333"/>
                  </a:lnTo>
                  <a:lnTo>
                    <a:pt x="8857168" y="313725"/>
                  </a:lnTo>
                  <a:lnTo>
                    <a:pt x="64025" y="313725"/>
                  </a:lnTo>
                  <a:lnTo>
                    <a:pt x="18790" y="306805"/>
                  </a:lnTo>
                  <a:lnTo>
                    <a:pt x="392" y="272715"/>
                  </a:lnTo>
                  <a:lnTo>
                    <a:pt x="0" y="249699"/>
                  </a:lnTo>
                  <a:lnTo>
                    <a:pt x="0" y="64025"/>
                  </a:lnTo>
                  <a:lnTo>
                    <a:pt x="6920" y="18790"/>
                  </a:lnTo>
                  <a:lnTo>
                    <a:pt x="41010" y="392"/>
                  </a:lnTo>
                  <a:lnTo>
                    <a:pt x="64025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397548" y="4211082"/>
              <a:ext cx="1241425" cy="1449705"/>
            </a:xfrm>
            <a:custGeom>
              <a:avLst/>
              <a:gdLst/>
              <a:ahLst/>
              <a:cxnLst/>
              <a:rect l="l" t="t" r="r" b="b"/>
              <a:pathLst>
                <a:path w="1241425" h="1449704">
                  <a:moveTo>
                    <a:pt x="0" y="0"/>
                  </a:moveTo>
                  <a:lnTo>
                    <a:pt x="1231068" y="1437691"/>
                  </a:lnTo>
                  <a:lnTo>
                    <a:pt x="1241283" y="1449621"/>
                  </a:lnTo>
                </a:path>
              </a:pathLst>
            </a:custGeom>
            <a:ln w="31412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76128" y="5603825"/>
              <a:ext cx="142875" cy="150495"/>
            </a:xfrm>
            <a:custGeom>
              <a:avLst/>
              <a:gdLst/>
              <a:ahLst/>
              <a:cxnLst/>
              <a:rect l="l" t="t" r="r" b="b"/>
              <a:pathLst>
                <a:path w="142875" h="150495">
                  <a:moveTo>
                    <a:pt x="104981" y="0"/>
                  </a:moveTo>
                  <a:lnTo>
                    <a:pt x="0" y="89896"/>
                  </a:lnTo>
                  <a:lnTo>
                    <a:pt x="142383" y="149934"/>
                  </a:lnTo>
                  <a:lnTo>
                    <a:pt x="104981" y="0"/>
                  </a:lnTo>
                  <a:close/>
                </a:path>
              </a:pathLst>
            </a:custGeom>
            <a:solidFill>
              <a:srgbClr val="16E7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397532" y="5448642"/>
              <a:ext cx="1194435" cy="291465"/>
            </a:xfrm>
            <a:custGeom>
              <a:avLst/>
              <a:gdLst/>
              <a:ahLst/>
              <a:cxnLst/>
              <a:rect l="l" t="t" r="r" b="b"/>
              <a:pathLst>
                <a:path w="1194434" h="291464">
                  <a:moveTo>
                    <a:pt x="0" y="291188"/>
                  </a:moveTo>
                  <a:lnTo>
                    <a:pt x="1179023" y="3720"/>
                  </a:lnTo>
                  <a:lnTo>
                    <a:pt x="1194283" y="0"/>
                  </a:lnTo>
                </a:path>
              </a:pathLst>
            </a:custGeom>
            <a:ln w="31412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60191" y="5385221"/>
              <a:ext cx="151130" cy="134620"/>
            </a:xfrm>
            <a:custGeom>
              <a:avLst/>
              <a:gdLst/>
              <a:ahLst/>
              <a:cxnLst/>
              <a:rect l="l" t="t" r="r" b="b"/>
              <a:pathLst>
                <a:path w="151129" h="134620">
                  <a:moveTo>
                    <a:pt x="0" y="0"/>
                  </a:moveTo>
                  <a:lnTo>
                    <a:pt x="32731" y="134282"/>
                  </a:lnTo>
                  <a:lnTo>
                    <a:pt x="150644" y="344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5478" y="6070565"/>
              <a:ext cx="942306" cy="93145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4687" y="6285807"/>
              <a:ext cx="417924" cy="43058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2466" y="6318038"/>
              <a:ext cx="384553" cy="36604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01776" y="6310512"/>
              <a:ext cx="393791" cy="37710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20374" y="6320328"/>
              <a:ext cx="382377" cy="36617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32919" y="6318038"/>
              <a:ext cx="382300" cy="36609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46319" y="6323272"/>
              <a:ext cx="371375" cy="35563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58537" y="6319837"/>
              <a:ext cx="382114" cy="36592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70756" y="6309366"/>
              <a:ext cx="384363" cy="36807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84156" y="6319837"/>
              <a:ext cx="378656" cy="36261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10722961" y="7226555"/>
              <a:ext cx="2946400" cy="0"/>
            </a:xfrm>
            <a:custGeom>
              <a:avLst/>
              <a:gdLst/>
              <a:ahLst/>
              <a:cxnLst/>
              <a:rect l="l" t="t" r="r" b="b"/>
              <a:pathLst>
                <a:path w="2946400">
                  <a:moveTo>
                    <a:pt x="0" y="0"/>
                  </a:moveTo>
                  <a:lnTo>
                    <a:pt x="2946031" y="0"/>
                  </a:lnTo>
                </a:path>
              </a:pathLst>
            </a:custGeom>
            <a:ln w="52354">
              <a:solidFill>
                <a:srgbClr val="56C1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39125" y="3501226"/>
              <a:ext cx="371475" cy="652780"/>
            </a:xfrm>
            <a:custGeom>
              <a:avLst/>
              <a:gdLst/>
              <a:ahLst/>
              <a:cxnLst/>
              <a:rect l="l" t="t" r="r" b="b"/>
              <a:pathLst>
                <a:path w="371475" h="652779">
                  <a:moveTo>
                    <a:pt x="371038" y="0"/>
                  </a:moveTo>
                  <a:lnTo>
                    <a:pt x="0" y="0"/>
                  </a:lnTo>
                  <a:lnTo>
                    <a:pt x="0" y="652257"/>
                  </a:lnTo>
                  <a:lnTo>
                    <a:pt x="371038" y="652257"/>
                  </a:lnTo>
                  <a:lnTo>
                    <a:pt x="371038" y="0"/>
                  </a:lnTo>
                  <a:close/>
                </a:path>
              </a:pathLst>
            </a:custGeom>
            <a:solidFill>
              <a:srgbClr val="FFD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91140" y="3590404"/>
              <a:ext cx="261772" cy="261772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277087" y="3825294"/>
            <a:ext cx="49530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10" dirty="0">
                <a:latin typeface="Century Gothic"/>
                <a:cs typeface="Century Gothic"/>
              </a:rPr>
              <a:t>Pizza</a:t>
            </a:r>
            <a:endParaRPr sz="155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53560" y="1851356"/>
            <a:ext cx="10457815" cy="8355330"/>
            <a:chOff x="9453560" y="1851356"/>
            <a:chExt cx="10457815" cy="83553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88048" y="1851356"/>
              <a:ext cx="10122801" cy="835506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837366" y="5393636"/>
              <a:ext cx="7602855" cy="988060"/>
            </a:xfrm>
            <a:custGeom>
              <a:avLst/>
              <a:gdLst/>
              <a:ahLst/>
              <a:cxnLst/>
              <a:rect l="l" t="t" r="r" b="b"/>
              <a:pathLst>
                <a:path w="7602855" h="988060">
                  <a:moveTo>
                    <a:pt x="93210" y="0"/>
                  </a:moveTo>
                  <a:lnTo>
                    <a:pt x="7509604" y="0"/>
                  </a:lnTo>
                  <a:lnTo>
                    <a:pt x="7528153" y="71"/>
                  </a:lnTo>
                  <a:lnTo>
                    <a:pt x="7575459" y="10074"/>
                  </a:lnTo>
                  <a:lnTo>
                    <a:pt x="7600887" y="47822"/>
                  </a:lnTo>
                  <a:lnTo>
                    <a:pt x="7602814" y="93210"/>
                  </a:lnTo>
                  <a:lnTo>
                    <a:pt x="7602814" y="894554"/>
                  </a:lnTo>
                  <a:lnTo>
                    <a:pt x="7600887" y="939942"/>
                  </a:lnTo>
                  <a:lnTo>
                    <a:pt x="7575459" y="977690"/>
                  </a:lnTo>
                  <a:lnTo>
                    <a:pt x="7528153" y="987693"/>
                  </a:lnTo>
                  <a:lnTo>
                    <a:pt x="7509604" y="987765"/>
                  </a:lnTo>
                  <a:lnTo>
                    <a:pt x="93210" y="987765"/>
                  </a:lnTo>
                  <a:lnTo>
                    <a:pt x="47822" y="985838"/>
                  </a:lnTo>
                  <a:lnTo>
                    <a:pt x="10074" y="960409"/>
                  </a:lnTo>
                  <a:lnTo>
                    <a:pt x="71" y="913103"/>
                  </a:lnTo>
                  <a:lnTo>
                    <a:pt x="0" y="894554"/>
                  </a:lnTo>
                  <a:lnTo>
                    <a:pt x="0" y="93210"/>
                  </a:lnTo>
                  <a:lnTo>
                    <a:pt x="1927" y="47822"/>
                  </a:lnTo>
                  <a:lnTo>
                    <a:pt x="27355" y="10074"/>
                  </a:lnTo>
                  <a:lnTo>
                    <a:pt x="74662" y="71"/>
                  </a:lnTo>
                  <a:lnTo>
                    <a:pt x="93210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37366" y="6484429"/>
              <a:ext cx="5840730" cy="988060"/>
            </a:xfrm>
            <a:custGeom>
              <a:avLst/>
              <a:gdLst/>
              <a:ahLst/>
              <a:cxnLst/>
              <a:rect l="l" t="t" r="r" b="b"/>
              <a:pathLst>
                <a:path w="5840730" h="988059">
                  <a:moveTo>
                    <a:pt x="92910" y="0"/>
                  </a:moveTo>
                  <a:lnTo>
                    <a:pt x="5747400" y="0"/>
                  </a:lnTo>
                  <a:lnTo>
                    <a:pt x="5765890" y="71"/>
                  </a:lnTo>
                  <a:lnTo>
                    <a:pt x="5813044" y="10041"/>
                  </a:lnTo>
                  <a:lnTo>
                    <a:pt x="5838391" y="47668"/>
                  </a:lnTo>
                  <a:lnTo>
                    <a:pt x="5840312" y="92910"/>
                  </a:lnTo>
                  <a:lnTo>
                    <a:pt x="5840312" y="894854"/>
                  </a:lnTo>
                  <a:lnTo>
                    <a:pt x="5838391" y="940096"/>
                  </a:lnTo>
                  <a:lnTo>
                    <a:pt x="5813044" y="977723"/>
                  </a:lnTo>
                  <a:lnTo>
                    <a:pt x="5765890" y="987694"/>
                  </a:lnTo>
                  <a:lnTo>
                    <a:pt x="5747400" y="987765"/>
                  </a:lnTo>
                  <a:lnTo>
                    <a:pt x="92910" y="987765"/>
                  </a:lnTo>
                  <a:lnTo>
                    <a:pt x="47668" y="985844"/>
                  </a:lnTo>
                  <a:lnTo>
                    <a:pt x="10041" y="960497"/>
                  </a:lnTo>
                  <a:lnTo>
                    <a:pt x="71" y="913343"/>
                  </a:lnTo>
                  <a:lnTo>
                    <a:pt x="0" y="894854"/>
                  </a:lnTo>
                  <a:lnTo>
                    <a:pt x="0" y="92910"/>
                  </a:lnTo>
                  <a:lnTo>
                    <a:pt x="1920" y="47668"/>
                  </a:lnTo>
                  <a:lnTo>
                    <a:pt x="27267" y="10041"/>
                  </a:lnTo>
                  <a:lnTo>
                    <a:pt x="74421" y="71"/>
                  </a:lnTo>
                  <a:lnTo>
                    <a:pt x="92910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453560" y="6174125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806803" y="612386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73714" y="8511599"/>
              <a:ext cx="484505" cy="257810"/>
            </a:xfrm>
            <a:custGeom>
              <a:avLst/>
              <a:gdLst/>
              <a:ahLst/>
              <a:cxnLst/>
              <a:rect l="l" t="t" r="r" b="b"/>
              <a:pathLst>
                <a:path w="484505" h="257809">
                  <a:moveTo>
                    <a:pt x="32511" y="0"/>
                  </a:moveTo>
                  <a:lnTo>
                    <a:pt x="451537" y="0"/>
                  </a:lnTo>
                  <a:lnTo>
                    <a:pt x="461078" y="0"/>
                  </a:lnTo>
                  <a:lnTo>
                    <a:pt x="466802" y="0"/>
                  </a:lnTo>
                  <a:lnTo>
                    <a:pt x="470618" y="1593"/>
                  </a:lnTo>
                  <a:lnTo>
                    <a:pt x="476120" y="3595"/>
                  </a:lnTo>
                  <a:lnTo>
                    <a:pt x="480454" y="7929"/>
                  </a:lnTo>
                  <a:lnTo>
                    <a:pt x="482456" y="13430"/>
                  </a:lnTo>
                  <a:lnTo>
                    <a:pt x="484049" y="17247"/>
                  </a:lnTo>
                  <a:lnTo>
                    <a:pt x="484049" y="240440"/>
                  </a:lnTo>
                  <a:lnTo>
                    <a:pt x="482456" y="244257"/>
                  </a:lnTo>
                  <a:lnTo>
                    <a:pt x="480454" y="249758"/>
                  </a:lnTo>
                  <a:lnTo>
                    <a:pt x="476120" y="254092"/>
                  </a:lnTo>
                  <a:lnTo>
                    <a:pt x="470618" y="256094"/>
                  </a:lnTo>
                  <a:lnTo>
                    <a:pt x="466802" y="257687"/>
                  </a:lnTo>
                  <a:lnTo>
                    <a:pt x="17247" y="257687"/>
                  </a:lnTo>
                  <a:lnTo>
                    <a:pt x="13430" y="256094"/>
                  </a:lnTo>
                  <a:lnTo>
                    <a:pt x="7929" y="254092"/>
                  </a:lnTo>
                  <a:lnTo>
                    <a:pt x="3595" y="249758"/>
                  </a:lnTo>
                  <a:lnTo>
                    <a:pt x="1593" y="244257"/>
                  </a:lnTo>
                  <a:lnTo>
                    <a:pt x="0" y="240440"/>
                  </a:lnTo>
                  <a:lnTo>
                    <a:pt x="0" y="17247"/>
                  </a:lnTo>
                  <a:lnTo>
                    <a:pt x="1593" y="13430"/>
                  </a:lnTo>
                  <a:lnTo>
                    <a:pt x="3595" y="7929"/>
                  </a:lnTo>
                  <a:lnTo>
                    <a:pt x="7929" y="3595"/>
                  </a:lnTo>
                  <a:lnTo>
                    <a:pt x="13430" y="1593"/>
                  </a:lnTo>
                  <a:lnTo>
                    <a:pt x="17247" y="0"/>
                  </a:lnTo>
                  <a:lnTo>
                    <a:pt x="22971" y="0"/>
                  </a:lnTo>
                  <a:lnTo>
                    <a:pt x="32511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063183" y="9174763"/>
              <a:ext cx="484505" cy="257810"/>
            </a:xfrm>
            <a:custGeom>
              <a:avLst/>
              <a:gdLst/>
              <a:ahLst/>
              <a:cxnLst/>
              <a:rect l="l" t="t" r="r" b="b"/>
              <a:pathLst>
                <a:path w="484505" h="257809">
                  <a:moveTo>
                    <a:pt x="32511" y="0"/>
                  </a:moveTo>
                  <a:lnTo>
                    <a:pt x="451537" y="0"/>
                  </a:lnTo>
                  <a:lnTo>
                    <a:pt x="461078" y="0"/>
                  </a:lnTo>
                  <a:lnTo>
                    <a:pt x="466802" y="0"/>
                  </a:lnTo>
                  <a:lnTo>
                    <a:pt x="470618" y="1593"/>
                  </a:lnTo>
                  <a:lnTo>
                    <a:pt x="476120" y="3595"/>
                  </a:lnTo>
                  <a:lnTo>
                    <a:pt x="480454" y="7929"/>
                  </a:lnTo>
                  <a:lnTo>
                    <a:pt x="482456" y="13430"/>
                  </a:lnTo>
                  <a:lnTo>
                    <a:pt x="484049" y="17247"/>
                  </a:lnTo>
                  <a:lnTo>
                    <a:pt x="484049" y="240440"/>
                  </a:lnTo>
                  <a:lnTo>
                    <a:pt x="482456" y="244257"/>
                  </a:lnTo>
                  <a:lnTo>
                    <a:pt x="480454" y="249758"/>
                  </a:lnTo>
                  <a:lnTo>
                    <a:pt x="476120" y="254092"/>
                  </a:lnTo>
                  <a:lnTo>
                    <a:pt x="470618" y="256094"/>
                  </a:lnTo>
                  <a:lnTo>
                    <a:pt x="466802" y="257687"/>
                  </a:lnTo>
                  <a:lnTo>
                    <a:pt x="17247" y="257687"/>
                  </a:lnTo>
                  <a:lnTo>
                    <a:pt x="13430" y="256094"/>
                  </a:lnTo>
                  <a:lnTo>
                    <a:pt x="7929" y="254092"/>
                  </a:lnTo>
                  <a:lnTo>
                    <a:pt x="3595" y="249758"/>
                  </a:lnTo>
                  <a:lnTo>
                    <a:pt x="1593" y="244257"/>
                  </a:lnTo>
                  <a:lnTo>
                    <a:pt x="0" y="240440"/>
                  </a:lnTo>
                  <a:lnTo>
                    <a:pt x="0" y="17247"/>
                  </a:lnTo>
                  <a:lnTo>
                    <a:pt x="1593" y="13430"/>
                  </a:lnTo>
                  <a:lnTo>
                    <a:pt x="3595" y="7929"/>
                  </a:lnTo>
                  <a:lnTo>
                    <a:pt x="7929" y="3595"/>
                  </a:lnTo>
                  <a:lnTo>
                    <a:pt x="13430" y="1593"/>
                  </a:lnTo>
                  <a:lnTo>
                    <a:pt x="17247" y="0"/>
                  </a:lnTo>
                  <a:lnTo>
                    <a:pt x="22971" y="0"/>
                  </a:lnTo>
                  <a:lnTo>
                    <a:pt x="32511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51571" y="7572218"/>
              <a:ext cx="8033384" cy="2325370"/>
            </a:xfrm>
            <a:custGeom>
              <a:avLst/>
              <a:gdLst/>
              <a:ahLst/>
              <a:cxnLst/>
              <a:rect l="l" t="t" r="r" b="b"/>
              <a:pathLst>
                <a:path w="8033384" h="2325370">
                  <a:moveTo>
                    <a:pt x="140425" y="0"/>
                  </a:moveTo>
                  <a:lnTo>
                    <a:pt x="7892929" y="0"/>
                  </a:lnTo>
                  <a:lnTo>
                    <a:pt x="7920872" y="107"/>
                  </a:lnTo>
                  <a:lnTo>
                    <a:pt x="7961308" y="2903"/>
                  </a:lnTo>
                  <a:lnTo>
                    <a:pt x="8006576" y="26778"/>
                  </a:lnTo>
                  <a:lnTo>
                    <a:pt x="8030451" y="72046"/>
                  </a:lnTo>
                  <a:lnTo>
                    <a:pt x="8033246" y="112481"/>
                  </a:lnTo>
                  <a:lnTo>
                    <a:pt x="8033354" y="140425"/>
                  </a:lnTo>
                  <a:lnTo>
                    <a:pt x="8033354" y="2184763"/>
                  </a:lnTo>
                  <a:lnTo>
                    <a:pt x="8032494" y="2235242"/>
                  </a:lnTo>
                  <a:lnTo>
                    <a:pt x="8018177" y="2283976"/>
                  </a:lnTo>
                  <a:lnTo>
                    <a:pt x="7975344" y="2318307"/>
                  </a:lnTo>
                  <a:lnTo>
                    <a:pt x="7920872" y="2325081"/>
                  </a:lnTo>
                  <a:lnTo>
                    <a:pt x="7892929" y="2325188"/>
                  </a:lnTo>
                  <a:lnTo>
                    <a:pt x="140425" y="2325188"/>
                  </a:lnTo>
                  <a:lnTo>
                    <a:pt x="89946" y="2324328"/>
                  </a:lnTo>
                  <a:lnTo>
                    <a:pt x="41212" y="2310011"/>
                  </a:lnTo>
                  <a:lnTo>
                    <a:pt x="6881" y="2267179"/>
                  </a:lnTo>
                  <a:lnTo>
                    <a:pt x="107" y="2212707"/>
                  </a:lnTo>
                  <a:lnTo>
                    <a:pt x="0" y="2184763"/>
                  </a:lnTo>
                  <a:lnTo>
                    <a:pt x="0" y="140425"/>
                  </a:lnTo>
                  <a:lnTo>
                    <a:pt x="860" y="89946"/>
                  </a:lnTo>
                  <a:lnTo>
                    <a:pt x="15177" y="41212"/>
                  </a:lnTo>
                  <a:lnTo>
                    <a:pt x="58010" y="6881"/>
                  </a:lnTo>
                  <a:lnTo>
                    <a:pt x="112481" y="107"/>
                  </a:lnTo>
                  <a:lnTo>
                    <a:pt x="140425" y="0"/>
                  </a:lnTo>
                  <a:close/>
                </a:path>
              </a:pathLst>
            </a:custGeom>
            <a:ln w="52354">
              <a:solidFill>
                <a:srgbClr val="FF95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8292" rIns="0" bIns="0" rtlCol="0">
            <a:spAutoFit/>
          </a:bodyPr>
          <a:lstStyle/>
          <a:p>
            <a:pPr marL="2426970">
              <a:lnSpc>
                <a:spcPct val="100000"/>
              </a:lnSpc>
              <a:spcBef>
                <a:spcPts val="130"/>
              </a:spcBef>
            </a:pPr>
            <a:r>
              <a:rPr spc="470" dirty="0"/>
              <a:t>The</a:t>
            </a:r>
            <a:r>
              <a:rPr spc="-645" dirty="0"/>
              <a:t> </a:t>
            </a:r>
            <a:r>
              <a:rPr spc="280" dirty="0"/>
              <a:t>Transformer</a:t>
            </a:r>
            <a:r>
              <a:rPr spc="-645" dirty="0"/>
              <a:t> </a:t>
            </a:r>
            <a:r>
              <a:rPr spc="-10" dirty="0"/>
              <a:t>Encoder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477353" y="7458112"/>
            <a:ext cx="8872220" cy="1614805"/>
            <a:chOff x="477353" y="7458112"/>
            <a:chExt cx="8872220" cy="161480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7353" y="7458112"/>
              <a:ext cx="8872097" cy="16143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7513" y="8279592"/>
              <a:ext cx="8733155" cy="314325"/>
            </a:xfrm>
            <a:custGeom>
              <a:avLst/>
              <a:gdLst/>
              <a:ahLst/>
              <a:cxnLst/>
              <a:rect l="l" t="t" r="r" b="b"/>
              <a:pathLst>
                <a:path w="8733155" h="314325">
                  <a:moveTo>
                    <a:pt x="64025" y="0"/>
                  </a:moveTo>
                  <a:lnTo>
                    <a:pt x="8668692" y="0"/>
                  </a:lnTo>
                  <a:lnTo>
                    <a:pt x="8681433" y="49"/>
                  </a:lnTo>
                  <a:lnTo>
                    <a:pt x="8720509" y="12209"/>
                  </a:lnTo>
                  <a:lnTo>
                    <a:pt x="8732669" y="51285"/>
                  </a:lnTo>
                  <a:lnTo>
                    <a:pt x="8732718" y="64025"/>
                  </a:lnTo>
                  <a:lnTo>
                    <a:pt x="8732718" y="249699"/>
                  </a:lnTo>
                  <a:lnTo>
                    <a:pt x="8725798" y="294934"/>
                  </a:lnTo>
                  <a:lnTo>
                    <a:pt x="8691708" y="313333"/>
                  </a:lnTo>
                  <a:lnTo>
                    <a:pt x="8668692" y="313725"/>
                  </a:lnTo>
                  <a:lnTo>
                    <a:pt x="64025" y="313725"/>
                  </a:lnTo>
                  <a:lnTo>
                    <a:pt x="18790" y="306805"/>
                  </a:lnTo>
                  <a:lnTo>
                    <a:pt x="392" y="272715"/>
                  </a:lnTo>
                  <a:lnTo>
                    <a:pt x="0" y="249699"/>
                  </a:lnTo>
                  <a:lnTo>
                    <a:pt x="0" y="64025"/>
                  </a:lnTo>
                  <a:lnTo>
                    <a:pt x="6920" y="18790"/>
                  </a:lnTo>
                  <a:lnTo>
                    <a:pt x="41010" y="392"/>
                  </a:lnTo>
                  <a:lnTo>
                    <a:pt x="64025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7513" y="7895367"/>
              <a:ext cx="8733155" cy="314325"/>
            </a:xfrm>
            <a:custGeom>
              <a:avLst/>
              <a:gdLst/>
              <a:ahLst/>
              <a:cxnLst/>
              <a:rect l="l" t="t" r="r" b="b"/>
              <a:pathLst>
                <a:path w="8733155" h="314325">
                  <a:moveTo>
                    <a:pt x="64025" y="0"/>
                  </a:moveTo>
                  <a:lnTo>
                    <a:pt x="8668692" y="0"/>
                  </a:lnTo>
                  <a:lnTo>
                    <a:pt x="8681433" y="49"/>
                  </a:lnTo>
                  <a:lnTo>
                    <a:pt x="8720509" y="12209"/>
                  </a:lnTo>
                  <a:lnTo>
                    <a:pt x="8732669" y="51285"/>
                  </a:lnTo>
                  <a:lnTo>
                    <a:pt x="8732718" y="64025"/>
                  </a:lnTo>
                  <a:lnTo>
                    <a:pt x="8732718" y="249699"/>
                  </a:lnTo>
                  <a:lnTo>
                    <a:pt x="8725798" y="294934"/>
                  </a:lnTo>
                  <a:lnTo>
                    <a:pt x="8691708" y="313333"/>
                  </a:lnTo>
                  <a:lnTo>
                    <a:pt x="8668692" y="313725"/>
                  </a:lnTo>
                  <a:lnTo>
                    <a:pt x="64025" y="313725"/>
                  </a:lnTo>
                  <a:lnTo>
                    <a:pt x="18790" y="306805"/>
                  </a:lnTo>
                  <a:lnTo>
                    <a:pt x="392" y="272715"/>
                  </a:lnTo>
                  <a:lnTo>
                    <a:pt x="0" y="249699"/>
                  </a:lnTo>
                  <a:lnTo>
                    <a:pt x="0" y="64025"/>
                  </a:lnTo>
                  <a:lnTo>
                    <a:pt x="6920" y="18790"/>
                  </a:lnTo>
                  <a:lnTo>
                    <a:pt x="41010" y="392"/>
                  </a:lnTo>
                  <a:lnTo>
                    <a:pt x="64025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477346" y="2985369"/>
            <a:ext cx="8872220" cy="4387850"/>
            <a:chOff x="477346" y="2985369"/>
            <a:chExt cx="8872220" cy="4387850"/>
          </a:xfrm>
        </p:grpSpPr>
        <p:sp>
          <p:nvSpPr>
            <p:cNvPr id="17" name="object 17"/>
            <p:cNvSpPr/>
            <p:nvPr/>
          </p:nvSpPr>
          <p:spPr>
            <a:xfrm>
              <a:off x="7346417" y="3889059"/>
              <a:ext cx="1435100" cy="1052830"/>
            </a:xfrm>
            <a:custGeom>
              <a:avLst/>
              <a:gdLst/>
              <a:ahLst/>
              <a:cxnLst/>
              <a:rect l="l" t="t" r="r" b="b"/>
              <a:pathLst>
                <a:path w="1435100" h="1052829">
                  <a:moveTo>
                    <a:pt x="92910" y="0"/>
                  </a:moveTo>
                  <a:lnTo>
                    <a:pt x="1341601" y="0"/>
                  </a:lnTo>
                  <a:lnTo>
                    <a:pt x="1360089" y="71"/>
                  </a:lnTo>
                  <a:lnTo>
                    <a:pt x="1407243" y="10041"/>
                  </a:lnTo>
                  <a:lnTo>
                    <a:pt x="1432590" y="47668"/>
                  </a:lnTo>
                  <a:lnTo>
                    <a:pt x="1434511" y="92910"/>
                  </a:lnTo>
                  <a:lnTo>
                    <a:pt x="1434511" y="959675"/>
                  </a:lnTo>
                  <a:lnTo>
                    <a:pt x="1432590" y="1004917"/>
                  </a:lnTo>
                  <a:lnTo>
                    <a:pt x="1407243" y="1042543"/>
                  </a:lnTo>
                  <a:lnTo>
                    <a:pt x="1360089" y="1052514"/>
                  </a:lnTo>
                  <a:lnTo>
                    <a:pt x="1341601" y="1052585"/>
                  </a:lnTo>
                  <a:lnTo>
                    <a:pt x="92910" y="1052585"/>
                  </a:lnTo>
                  <a:lnTo>
                    <a:pt x="47668" y="1050665"/>
                  </a:lnTo>
                  <a:lnTo>
                    <a:pt x="10041" y="1025317"/>
                  </a:lnTo>
                  <a:lnTo>
                    <a:pt x="71" y="978163"/>
                  </a:lnTo>
                  <a:lnTo>
                    <a:pt x="0" y="959675"/>
                  </a:lnTo>
                  <a:lnTo>
                    <a:pt x="0" y="92910"/>
                  </a:lnTo>
                  <a:lnTo>
                    <a:pt x="1920" y="47668"/>
                  </a:lnTo>
                  <a:lnTo>
                    <a:pt x="27267" y="10041"/>
                  </a:lnTo>
                  <a:lnTo>
                    <a:pt x="74421" y="71"/>
                  </a:lnTo>
                  <a:lnTo>
                    <a:pt x="92910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346" y="2985369"/>
              <a:ext cx="8872140" cy="43876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493" y="6225041"/>
              <a:ext cx="940015" cy="92918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6761" y="6440283"/>
              <a:ext cx="417924" cy="43058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55010" y="6472513"/>
              <a:ext cx="384553" cy="36604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3849" y="6464988"/>
              <a:ext cx="393791" cy="37710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72447" y="6474804"/>
              <a:ext cx="382377" cy="36617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84993" y="6472513"/>
              <a:ext cx="382300" cy="3660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98394" y="6477748"/>
              <a:ext cx="371375" cy="35563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10612" y="6474313"/>
              <a:ext cx="382114" cy="36592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422829" y="6463842"/>
              <a:ext cx="384363" cy="3680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36229" y="6474312"/>
              <a:ext cx="378656" cy="36261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346417" y="5377772"/>
              <a:ext cx="1435100" cy="1212215"/>
            </a:xfrm>
            <a:custGeom>
              <a:avLst/>
              <a:gdLst/>
              <a:ahLst/>
              <a:cxnLst/>
              <a:rect l="l" t="t" r="r" b="b"/>
              <a:pathLst>
                <a:path w="1435100" h="1212215">
                  <a:moveTo>
                    <a:pt x="92910" y="0"/>
                  </a:moveTo>
                  <a:lnTo>
                    <a:pt x="1341601" y="0"/>
                  </a:lnTo>
                  <a:lnTo>
                    <a:pt x="1360089" y="71"/>
                  </a:lnTo>
                  <a:lnTo>
                    <a:pt x="1407243" y="10041"/>
                  </a:lnTo>
                  <a:lnTo>
                    <a:pt x="1432590" y="47668"/>
                  </a:lnTo>
                  <a:lnTo>
                    <a:pt x="1434511" y="92910"/>
                  </a:lnTo>
                  <a:lnTo>
                    <a:pt x="1434511" y="1118747"/>
                  </a:lnTo>
                  <a:lnTo>
                    <a:pt x="1432590" y="1163989"/>
                  </a:lnTo>
                  <a:lnTo>
                    <a:pt x="1407243" y="1201615"/>
                  </a:lnTo>
                  <a:lnTo>
                    <a:pt x="1360089" y="1211587"/>
                  </a:lnTo>
                  <a:lnTo>
                    <a:pt x="1341601" y="1211658"/>
                  </a:lnTo>
                  <a:lnTo>
                    <a:pt x="92910" y="1211658"/>
                  </a:lnTo>
                  <a:lnTo>
                    <a:pt x="47668" y="1209737"/>
                  </a:lnTo>
                  <a:lnTo>
                    <a:pt x="10041" y="1184390"/>
                  </a:lnTo>
                  <a:lnTo>
                    <a:pt x="71" y="1137236"/>
                  </a:lnTo>
                  <a:lnTo>
                    <a:pt x="0" y="1118747"/>
                  </a:lnTo>
                  <a:lnTo>
                    <a:pt x="0" y="92910"/>
                  </a:lnTo>
                  <a:lnTo>
                    <a:pt x="1920" y="47668"/>
                  </a:lnTo>
                  <a:lnTo>
                    <a:pt x="27267" y="10041"/>
                  </a:lnTo>
                  <a:lnTo>
                    <a:pt x="74421" y="71"/>
                  </a:lnTo>
                  <a:lnTo>
                    <a:pt x="92910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99037" y="3475216"/>
              <a:ext cx="501650" cy="393065"/>
            </a:xfrm>
            <a:custGeom>
              <a:avLst/>
              <a:gdLst/>
              <a:ahLst/>
              <a:cxnLst/>
              <a:rect l="l" t="t" r="r" b="b"/>
              <a:pathLst>
                <a:path w="501650" h="393064">
                  <a:moveTo>
                    <a:pt x="228844" y="0"/>
                  </a:moveTo>
                  <a:lnTo>
                    <a:pt x="272501" y="0"/>
                  </a:lnTo>
                  <a:lnTo>
                    <a:pt x="317486" y="161"/>
                  </a:lnTo>
                  <a:lnTo>
                    <a:pt x="382580" y="4351"/>
                  </a:lnTo>
                  <a:lnTo>
                    <a:pt x="433382" y="24244"/>
                  </a:lnTo>
                  <a:lnTo>
                    <a:pt x="477101" y="67963"/>
                  </a:lnTo>
                  <a:lnTo>
                    <a:pt x="496240" y="114474"/>
                  </a:lnTo>
                  <a:lnTo>
                    <a:pt x="500933" y="167765"/>
                  </a:lnTo>
                  <a:lnTo>
                    <a:pt x="501346" y="196246"/>
                  </a:lnTo>
                  <a:lnTo>
                    <a:pt x="500933" y="224727"/>
                  </a:lnTo>
                  <a:lnTo>
                    <a:pt x="496240" y="278019"/>
                  </a:lnTo>
                  <a:lnTo>
                    <a:pt x="477101" y="324529"/>
                  </a:lnTo>
                  <a:lnTo>
                    <a:pt x="433382" y="368248"/>
                  </a:lnTo>
                  <a:lnTo>
                    <a:pt x="382580" y="388142"/>
                  </a:lnTo>
                  <a:lnTo>
                    <a:pt x="317486" y="392332"/>
                  </a:lnTo>
                  <a:lnTo>
                    <a:pt x="272501" y="392493"/>
                  </a:lnTo>
                  <a:lnTo>
                    <a:pt x="228844" y="392493"/>
                  </a:lnTo>
                  <a:lnTo>
                    <a:pt x="183859" y="392332"/>
                  </a:lnTo>
                  <a:lnTo>
                    <a:pt x="118765" y="388142"/>
                  </a:lnTo>
                  <a:lnTo>
                    <a:pt x="67963" y="368248"/>
                  </a:lnTo>
                  <a:lnTo>
                    <a:pt x="24244" y="324529"/>
                  </a:lnTo>
                  <a:lnTo>
                    <a:pt x="5105" y="278019"/>
                  </a:lnTo>
                  <a:lnTo>
                    <a:pt x="412" y="224727"/>
                  </a:lnTo>
                  <a:lnTo>
                    <a:pt x="0" y="196246"/>
                  </a:lnTo>
                  <a:lnTo>
                    <a:pt x="412" y="167765"/>
                  </a:lnTo>
                  <a:lnTo>
                    <a:pt x="5105" y="114474"/>
                  </a:lnTo>
                  <a:lnTo>
                    <a:pt x="24244" y="67963"/>
                  </a:lnTo>
                  <a:lnTo>
                    <a:pt x="67963" y="24244"/>
                  </a:lnTo>
                  <a:lnTo>
                    <a:pt x="118765" y="4351"/>
                  </a:lnTo>
                  <a:lnTo>
                    <a:pt x="183859" y="161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802529" y="4961996"/>
              <a:ext cx="501650" cy="393065"/>
            </a:xfrm>
            <a:custGeom>
              <a:avLst/>
              <a:gdLst/>
              <a:ahLst/>
              <a:cxnLst/>
              <a:rect l="l" t="t" r="r" b="b"/>
              <a:pathLst>
                <a:path w="501650" h="393064">
                  <a:moveTo>
                    <a:pt x="228844" y="0"/>
                  </a:moveTo>
                  <a:lnTo>
                    <a:pt x="272501" y="0"/>
                  </a:lnTo>
                  <a:lnTo>
                    <a:pt x="317486" y="161"/>
                  </a:lnTo>
                  <a:lnTo>
                    <a:pt x="382580" y="4351"/>
                  </a:lnTo>
                  <a:lnTo>
                    <a:pt x="433382" y="24244"/>
                  </a:lnTo>
                  <a:lnTo>
                    <a:pt x="477101" y="67963"/>
                  </a:lnTo>
                  <a:lnTo>
                    <a:pt x="496240" y="114474"/>
                  </a:lnTo>
                  <a:lnTo>
                    <a:pt x="500933" y="167765"/>
                  </a:lnTo>
                  <a:lnTo>
                    <a:pt x="501346" y="196246"/>
                  </a:lnTo>
                  <a:lnTo>
                    <a:pt x="500933" y="224727"/>
                  </a:lnTo>
                  <a:lnTo>
                    <a:pt x="496240" y="278019"/>
                  </a:lnTo>
                  <a:lnTo>
                    <a:pt x="477101" y="324529"/>
                  </a:lnTo>
                  <a:lnTo>
                    <a:pt x="433382" y="368248"/>
                  </a:lnTo>
                  <a:lnTo>
                    <a:pt x="382580" y="388142"/>
                  </a:lnTo>
                  <a:lnTo>
                    <a:pt x="317486" y="392332"/>
                  </a:lnTo>
                  <a:lnTo>
                    <a:pt x="272501" y="392493"/>
                  </a:lnTo>
                  <a:lnTo>
                    <a:pt x="228844" y="392493"/>
                  </a:lnTo>
                  <a:lnTo>
                    <a:pt x="183859" y="392332"/>
                  </a:lnTo>
                  <a:lnTo>
                    <a:pt x="118765" y="388142"/>
                  </a:lnTo>
                  <a:lnTo>
                    <a:pt x="67963" y="368248"/>
                  </a:lnTo>
                  <a:lnTo>
                    <a:pt x="24244" y="324529"/>
                  </a:lnTo>
                  <a:lnTo>
                    <a:pt x="5105" y="278019"/>
                  </a:lnTo>
                  <a:lnTo>
                    <a:pt x="412" y="224727"/>
                  </a:lnTo>
                  <a:lnTo>
                    <a:pt x="0" y="196246"/>
                  </a:lnTo>
                  <a:lnTo>
                    <a:pt x="412" y="167765"/>
                  </a:lnTo>
                  <a:lnTo>
                    <a:pt x="5105" y="114474"/>
                  </a:lnTo>
                  <a:lnTo>
                    <a:pt x="24244" y="67963"/>
                  </a:lnTo>
                  <a:lnTo>
                    <a:pt x="67963" y="24244"/>
                  </a:lnTo>
                  <a:lnTo>
                    <a:pt x="118765" y="4351"/>
                  </a:lnTo>
                  <a:lnTo>
                    <a:pt x="183859" y="161"/>
                  </a:lnTo>
                  <a:lnTo>
                    <a:pt x="228844" y="0"/>
                  </a:lnTo>
                  <a:close/>
                </a:path>
              </a:pathLst>
            </a:custGeom>
            <a:ln w="52354">
              <a:solidFill>
                <a:srgbClr val="5E5E5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06633" y="3455023"/>
              <a:ext cx="1814830" cy="3282950"/>
            </a:xfrm>
            <a:custGeom>
              <a:avLst/>
              <a:gdLst/>
              <a:ahLst/>
              <a:cxnLst/>
              <a:rect l="l" t="t" r="r" b="b"/>
              <a:pathLst>
                <a:path w="1814829" h="3282950">
                  <a:moveTo>
                    <a:pt x="140425" y="0"/>
                  </a:moveTo>
                  <a:lnTo>
                    <a:pt x="1674072" y="0"/>
                  </a:lnTo>
                  <a:lnTo>
                    <a:pt x="1702016" y="107"/>
                  </a:lnTo>
                  <a:lnTo>
                    <a:pt x="1742451" y="2903"/>
                  </a:lnTo>
                  <a:lnTo>
                    <a:pt x="1787720" y="26778"/>
                  </a:lnTo>
                  <a:lnTo>
                    <a:pt x="1811595" y="72046"/>
                  </a:lnTo>
                  <a:lnTo>
                    <a:pt x="1814391" y="112481"/>
                  </a:lnTo>
                  <a:lnTo>
                    <a:pt x="1814498" y="140425"/>
                  </a:lnTo>
                  <a:lnTo>
                    <a:pt x="1814498" y="3141997"/>
                  </a:lnTo>
                  <a:lnTo>
                    <a:pt x="1813638" y="3192477"/>
                  </a:lnTo>
                  <a:lnTo>
                    <a:pt x="1799321" y="3241210"/>
                  </a:lnTo>
                  <a:lnTo>
                    <a:pt x="1756487" y="3275542"/>
                  </a:lnTo>
                  <a:lnTo>
                    <a:pt x="1702016" y="3282316"/>
                  </a:lnTo>
                  <a:lnTo>
                    <a:pt x="1674072" y="3282423"/>
                  </a:lnTo>
                  <a:lnTo>
                    <a:pt x="140425" y="3282423"/>
                  </a:lnTo>
                  <a:lnTo>
                    <a:pt x="89946" y="3281563"/>
                  </a:lnTo>
                  <a:lnTo>
                    <a:pt x="41212" y="3267246"/>
                  </a:lnTo>
                  <a:lnTo>
                    <a:pt x="6881" y="3224412"/>
                  </a:lnTo>
                  <a:lnTo>
                    <a:pt x="107" y="3169941"/>
                  </a:lnTo>
                  <a:lnTo>
                    <a:pt x="0" y="3141997"/>
                  </a:lnTo>
                  <a:lnTo>
                    <a:pt x="0" y="140425"/>
                  </a:lnTo>
                  <a:lnTo>
                    <a:pt x="860" y="89946"/>
                  </a:lnTo>
                  <a:lnTo>
                    <a:pt x="15177" y="41212"/>
                  </a:lnTo>
                  <a:lnTo>
                    <a:pt x="58010" y="6881"/>
                  </a:lnTo>
                  <a:lnTo>
                    <a:pt x="112481" y="107"/>
                  </a:lnTo>
                  <a:lnTo>
                    <a:pt x="140425" y="0"/>
                  </a:lnTo>
                  <a:close/>
                </a:path>
              </a:pathLst>
            </a:custGeom>
            <a:ln w="52354">
              <a:solidFill>
                <a:srgbClr val="FF95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21158" y="3694771"/>
              <a:ext cx="371475" cy="652780"/>
            </a:xfrm>
            <a:custGeom>
              <a:avLst/>
              <a:gdLst/>
              <a:ahLst/>
              <a:cxnLst/>
              <a:rect l="l" t="t" r="r" b="b"/>
              <a:pathLst>
                <a:path w="371475" h="652779">
                  <a:moveTo>
                    <a:pt x="371038" y="0"/>
                  </a:moveTo>
                  <a:lnTo>
                    <a:pt x="0" y="0"/>
                  </a:lnTo>
                  <a:lnTo>
                    <a:pt x="0" y="652257"/>
                  </a:lnTo>
                  <a:lnTo>
                    <a:pt x="371038" y="652257"/>
                  </a:lnTo>
                  <a:lnTo>
                    <a:pt x="371038" y="0"/>
                  </a:lnTo>
                  <a:close/>
                </a:path>
              </a:pathLst>
            </a:custGeom>
            <a:solidFill>
              <a:srgbClr val="FFD2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73174" y="3783949"/>
              <a:ext cx="261772" cy="26177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59121" y="4018839"/>
            <a:ext cx="495300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b="1" spc="-10" dirty="0">
                <a:latin typeface="Century Gothic"/>
                <a:cs typeface="Century Gothic"/>
              </a:rPr>
              <a:t>Pizza</a:t>
            </a:r>
            <a:endParaRPr sz="1550">
              <a:latin typeface="Century Gothic"/>
              <a:cs typeface="Century Gothic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344272" y="3906471"/>
            <a:ext cx="1435100" cy="1017905"/>
          </a:xfrm>
          <a:custGeom>
            <a:avLst/>
            <a:gdLst/>
            <a:ahLst/>
            <a:cxnLst/>
            <a:rect l="l" t="t" r="r" b="b"/>
            <a:pathLst>
              <a:path w="1435100" h="1017904">
                <a:moveTo>
                  <a:pt x="92910" y="0"/>
                </a:moveTo>
                <a:lnTo>
                  <a:pt x="1341601" y="0"/>
                </a:lnTo>
                <a:lnTo>
                  <a:pt x="1360089" y="71"/>
                </a:lnTo>
                <a:lnTo>
                  <a:pt x="1407243" y="10041"/>
                </a:lnTo>
                <a:lnTo>
                  <a:pt x="1432590" y="47668"/>
                </a:lnTo>
                <a:lnTo>
                  <a:pt x="1434511" y="92910"/>
                </a:lnTo>
                <a:lnTo>
                  <a:pt x="1434511" y="924850"/>
                </a:lnTo>
                <a:lnTo>
                  <a:pt x="1432590" y="970092"/>
                </a:lnTo>
                <a:lnTo>
                  <a:pt x="1407243" y="1007718"/>
                </a:lnTo>
                <a:lnTo>
                  <a:pt x="1360089" y="1017689"/>
                </a:lnTo>
                <a:lnTo>
                  <a:pt x="1341601" y="1017760"/>
                </a:lnTo>
                <a:lnTo>
                  <a:pt x="92910" y="1017760"/>
                </a:lnTo>
                <a:lnTo>
                  <a:pt x="47668" y="1015839"/>
                </a:lnTo>
                <a:lnTo>
                  <a:pt x="10041" y="990492"/>
                </a:lnTo>
                <a:lnTo>
                  <a:pt x="71" y="943338"/>
                </a:lnTo>
                <a:lnTo>
                  <a:pt x="0" y="924850"/>
                </a:lnTo>
                <a:lnTo>
                  <a:pt x="0" y="92910"/>
                </a:lnTo>
                <a:lnTo>
                  <a:pt x="1920" y="47668"/>
                </a:lnTo>
                <a:lnTo>
                  <a:pt x="27267" y="10041"/>
                </a:lnTo>
                <a:lnTo>
                  <a:pt x="74421" y="71"/>
                </a:lnTo>
                <a:lnTo>
                  <a:pt x="92910" y="0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34862" y="2712078"/>
            <a:ext cx="10901846" cy="632118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0138" rIns="0" bIns="0" rtlCol="0">
            <a:spAutoFit/>
          </a:bodyPr>
          <a:lstStyle/>
          <a:p>
            <a:pPr marL="2317750">
              <a:lnSpc>
                <a:spcPct val="100000"/>
              </a:lnSpc>
              <a:spcBef>
                <a:spcPts val="130"/>
              </a:spcBef>
            </a:pPr>
            <a:r>
              <a:rPr spc="365" dirty="0"/>
              <a:t>What</a:t>
            </a:r>
            <a:r>
              <a:rPr spc="-645" dirty="0"/>
              <a:t> </a:t>
            </a:r>
            <a:r>
              <a:rPr spc="285" dirty="0"/>
              <a:t>is</a:t>
            </a:r>
            <a:r>
              <a:rPr spc="-645" dirty="0"/>
              <a:t> </a:t>
            </a:r>
            <a:r>
              <a:rPr spc="-225" dirty="0"/>
              <a:t>paper</a:t>
            </a:r>
            <a:r>
              <a:rPr spc="-645" dirty="0"/>
              <a:t> </a:t>
            </a:r>
            <a:r>
              <a:rPr spc="-30" dirty="0"/>
              <a:t>replicating?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2796198" y="9892127"/>
            <a:ext cx="257937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Usable</a:t>
            </a:r>
            <a:r>
              <a:rPr sz="34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3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345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975367" y="5365913"/>
            <a:ext cx="528955" cy="100965"/>
            <a:chOff x="7975367" y="5365913"/>
            <a:chExt cx="528955" cy="100965"/>
          </a:xfrm>
        </p:grpSpPr>
        <p:sp>
          <p:nvSpPr>
            <p:cNvPr id="6" name="object 6"/>
            <p:cNvSpPr/>
            <p:nvPr/>
          </p:nvSpPr>
          <p:spPr>
            <a:xfrm>
              <a:off x="7975367" y="5416173"/>
              <a:ext cx="438784" cy="0"/>
            </a:xfrm>
            <a:custGeom>
              <a:avLst/>
              <a:gdLst/>
              <a:ahLst/>
              <a:cxnLst/>
              <a:rect l="l" t="t" r="r" b="b"/>
              <a:pathLst>
                <a:path w="438784">
                  <a:moveTo>
                    <a:pt x="0" y="0"/>
                  </a:moveTo>
                  <a:lnTo>
                    <a:pt x="427857" y="0"/>
                  </a:lnTo>
                  <a:lnTo>
                    <a:pt x="43832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03224" y="536591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8036" y="7095485"/>
            <a:ext cx="6937712" cy="126236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864727" y="2397940"/>
            <a:ext cx="6938009" cy="4456430"/>
            <a:chOff x="864727" y="2397940"/>
            <a:chExt cx="6938009" cy="445643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727" y="2397940"/>
              <a:ext cx="6937712" cy="445585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2791" y="2474917"/>
              <a:ext cx="6272025" cy="3101802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9534" y="8599545"/>
            <a:ext cx="7014717" cy="7478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13440" y="9350509"/>
            <a:ext cx="5709920" cy="109537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ViT</a:t>
            </a:r>
            <a:r>
              <a:rPr sz="1800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endParaRPr sz="1800">
              <a:latin typeface="Calibri"/>
              <a:cs typeface="Calibri"/>
            </a:endParaRPr>
          </a:p>
          <a:p>
            <a:pPr marL="1350010">
              <a:lnSpc>
                <a:spcPct val="100000"/>
              </a:lnSpc>
              <a:spcBef>
                <a:spcPts val="1385"/>
              </a:spcBef>
            </a:pPr>
            <a:r>
              <a:rPr sz="3450" spc="305" dirty="0">
                <a:solidFill>
                  <a:srgbClr val="FFFFFF"/>
                </a:solidFill>
                <a:latin typeface="Calibri"/>
                <a:cs typeface="Calibri"/>
              </a:rPr>
              <a:t>Images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4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math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4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3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415405">
              <a:lnSpc>
                <a:spcPct val="100000"/>
              </a:lnSpc>
              <a:spcBef>
                <a:spcPts val="130"/>
              </a:spcBef>
            </a:pPr>
            <a:r>
              <a:rPr b="0" spc="-175" dirty="0">
                <a:latin typeface="Calibri"/>
                <a:cs typeface="Calibri"/>
              </a:rPr>
              <a:t>T</a:t>
            </a:r>
            <a:r>
              <a:rPr b="0" spc="540" dirty="0">
                <a:latin typeface="Calibri"/>
                <a:cs typeface="Calibri"/>
              </a:rPr>
              <a:t>e</a:t>
            </a:r>
            <a:r>
              <a:rPr b="0" spc="525" dirty="0">
                <a:latin typeface="Calibri"/>
                <a:cs typeface="Calibri"/>
              </a:rPr>
              <a:t>r</a:t>
            </a:r>
            <a:r>
              <a:rPr b="0" spc="530" dirty="0">
                <a:latin typeface="Calibri"/>
                <a:cs typeface="Calibri"/>
              </a:rPr>
              <a:t>m</a:t>
            </a:r>
            <a:r>
              <a:rPr b="0" spc="515" dirty="0">
                <a:latin typeface="Calibri"/>
                <a:cs typeface="Calibri"/>
              </a:rPr>
              <a:t>i</a:t>
            </a:r>
            <a:r>
              <a:rPr b="0" spc="530" dirty="0">
                <a:latin typeface="Calibri"/>
                <a:cs typeface="Calibri"/>
              </a:rPr>
              <a:t>n</a:t>
            </a:r>
            <a:r>
              <a:rPr b="0" spc="535" dirty="0">
                <a:latin typeface="Calibri"/>
                <a:cs typeface="Calibri"/>
              </a:rPr>
              <a:t>o</a:t>
            </a:r>
            <a:r>
              <a:rPr b="0" spc="515" dirty="0">
                <a:latin typeface="Calibri"/>
                <a:cs typeface="Calibri"/>
              </a:rPr>
              <a:t>l</a:t>
            </a:r>
            <a:r>
              <a:rPr b="0" spc="575" dirty="0">
                <a:latin typeface="Calibri"/>
                <a:cs typeface="Calibri"/>
              </a:rPr>
              <a:t>o</a:t>
            </a:r>
            <a:r>
              <a:rPr b="0" spc="555" dirty="0">
                <a:latin typeface="Calibri"/>
                <a:cs typeface="Calibri"/>
              </a:rPr>
              <a:t>g</a:t>
            </a:r>
            <a:r>
              <a:rPr b="0" spc="700" dirty="0">
                <a:latin typeface="Calibri"/>
                <a:cs typeface="Calibri"/>
              </a:rPr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2998" y="9622025"/>
            <a:ext cx="768223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15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40" dirty="0">
                <a:solidFill>
                  <a:srgbClr val="FFFFFF"/>
                </a:solidFill>
                <a:latin typeface="Calibri"/>
                <a:cs typeface="Calibri"/>
              </a:rPr>
              <a:t>Transformer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3450" spc="245" dirty="0">
                <a:solidFill>
                  <a:srgbClr val="16E7CF"/>
                </a:solidFill>
                <a:latin typeface="Calibri"/>
                <a:cs typeface="Calibri"/>
              </a:rPr>
              <a:t>ViT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40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endParaRPr sz="34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5102" y="6610284"/>
            <a:ext cx="6937712" cy="126236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211793" y="1912739"/>
            <a:ext cx="6938009" cy="4456430"/>
            <a:chOff x="1211793" y="1912739"/>
            <a:chExt cx="6938009" cy="44564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1793" y="1912739"/>
              <a:ext cx="6937712" cy="44558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9857" y="1989717"/>
              <a:ext cx="6272025" cy="310180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6599" y="8114344"/>
            <a:ext cx="7014717" cy="7478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60506" y="8956466"/>
            <a:ext cx="191833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ViT</a:t>
            </a:r>
            <a:r>
              <a:rPr sz="1800" u="heavy" spc="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 </a:t>
            </a:r>
            <a:r>
              <a:rPr sz="180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paper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282840" y="2089118"/>
            <a:ext cx="6712726" cy="659670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247691" y="8751069"/>
            <a:ext cx="583565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Source:</a:t>
            </a:r>
            <a:r>
              <a:rPr sz="1800" b="1" spc="4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https://arxiv.org/pdf/2010.11929.pdf</a:t>
            </a:r>
            <a:r>
              <a:rPr sz="1800" spc="70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spc="90" dirty="0">
                <a:solidFill>
                  <a:srgbClr val="FFFFFF"/>
                </a:solidFill>
                <a:latin typeface="Calibri"/>
                <a:cs typeface="Calibri"/>
              </a:rPr>
              <a:t>(ViT</a:t>
            </a:r>
            <a:r>
              <a:rPr sz="1800" spc="10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1800" spc="85" dirty="0">
                <a:solidFill>
                  <a:srgbClr val="FFFFFF"/>
                </a:solidFill>
                <a:latin typeface="Calibri"/>
                <a:cs typeface="Calibri"/>
              </a:rPr>
              <a:t>paper)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621608" y="9622025"/>
            <a:ext cx="203581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320" dirty="0">
                <a:solidFill>
                  <a:srgbClr val="16E7CF"/>
                </a:solidFill>
                <a:latin typeface="Calibri"/>
                <a:cs typeface="Calibri"/>
              </a:rPr>
              <a:t>ViT</a:t>
            </a:r>
            <a:r>
              <a:rPr sz="3450" spc="-3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16E7CF"/>
                </a:solidFill>
                <a:latin typeface="Calibri"/>
                <a:cs typeface="Calibri"/>
              </a:rPr>
              <a:t>paper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4924405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5080" indent="-387985">
              <a:lnSpc>
                <a:spcPts val="11130"/>
              </a:lnSpc>
              <a:spcBef>
                <a:spcPts val="475"/>
              </a:spcBef>
            </a:pPr>
            <a:r>
              <a:rPr b="0" spc="550" dirty="0">
                <a:latin typeface="Calibri"/>
                <a:cs typeface="Calibri"/>
              </a:rPr>
              <a:t>“Why</a:t>
            </a:r>
            <a:r>
              <a:rPr b="0" spc="-475" dirty="0">
                <a:latin typeface="Calibri"/>
                <a:cs typeface="Calibri"/>
              </a:rPr>
              <a:t> </a:t>
            </a:r>
            <a:r>
              <a:rPr b="0" spc="445" dirty="0">
                <a:latin typeface="Calibri"/>
                <a:cs typeface="Calibri"/>
              </a:rPr>
              <a:t>replicate</a:t>
            </a:r>
            <a:r>
              <a:rPr b="0" spc="-470" dirty="0">
                <a:latin typeface="Calibri"/>
                <a:cs typeface="Calibri"/>
              </a:rPr>
              <a:t> </a:t>
            </a:r>
            <a:r>
              <a:rPr b="0" spc="550" dirty="0">
                <a:latin typeface="Calibri"/>
                <a:cs typeface="Calibri"/>
              </a:rPr>
              <a:t>machine </a:t>
            </a:r>
            <a:r>
              <a:rPr b="0" spc="420" dirty="0">
                <a:latin typeface="Calibri"/>
                <a:cs typeface="Calibri"/>
              </a:rPr>
              <a:t>learning</a:t>
            </a:r>
            <a:r>
              <a:rPr b="0" spc="-480" dirty="0">
                <a:latin typeface="Calibri"/>
                <a:cs typeface="Calibri"/>
              </a:rPr>
              <a:t> </a:t>
            </a:r>
            <a:r>
              <a:rPr b="0" spc="515" dirty="0">
                <a:latin typeface="Calibri"/>
                <a:cs typeface="Calibri"/>
              </a:rPr>
              <a:t>research</a:t>
            </a:r>
            <a:r>
              <a:rPr b="0" spc="-480" dirty="0">
                <a:latin typeface="Calibri"/>
                <a:cs typeface="Calibri"/>
              </a:rPr>
              <a:t> </a:t>
            </a:r>
            <a:r>
              <a:rPr b="0" spc="509" dirty="0">
                <a:latin typeface="Calibri"/>
                <a:cs typeface="Calibri"/>
              </a:rPr>
              <a:t>papers?”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42437" y="7998321"/>
            <a:ext cx="335851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14" dirty="0">
                <a:solidFill>
                  <a:srgbClr val="FFFFFF"/>
                </a:solidFill>
                <a:latin typeface="Calibri"/>
                <a:cs typeface="Calibri"/>
              </a:rPr>
              <a:t>1.</a:t>
            </a:r>
            <a:r>
              <a:rPr sz="345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135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34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fun…</a:t>
            </a:r>
            <a:r>
              <a:rPr sz="34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45" dirty="0">
                <a:solidFill>
                  <a:srgbClr val="FFFFFF"/>
                </a:solidFill>
                <a:latin typeface="Calibri"/>
                <a:cs typeface="Calibri"/>
              </a:rPr>
              <a:t>and…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613" y="3658402"/>
            <a:ext cx="11630871" cy="314137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23232" y="7024647"/>
            <a:ext cx="745807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229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340" dirty="0">
                <a:solidFill>
                  <a:srgbClr val="FFFFFF"/>
                </a:solidFill>
                <a:latin typeface="Calibri"/>
                <a:cs typeface="Calibri"/>
              </a:rPr>
              <a:t>George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0" dirty="0">
                <a:solidFill>
                  <a:srgbClr val="FFFFFF"/>
                </a:solidFill>
                <a:latin typeface="Calibri"/>
                <a:cs typeface="Calibri"/>
              </a:rPr>
              <a:t>Hotz,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founder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7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u="heavy" spc="2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comma.ai</a:t>
            </a:r>
            <a:endParaRPr sz="34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551764" y="3555648"/>
            <a:ext cx="294005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0" dirty="0"/>
              <a:t>*</a:t>
            </a:r>
            <a:endParaRPr sz="4950"/>
          </a:p>
        </p:txBody>
      </p:sp>
      <p:sp>
        <p:nvSpPr>
          <p:cNvPr id="5" name="object 5"/>
          <p:cNvSpPr txBox="1"/>
          <p:nvPr/>
        </p:nvSpPr>
        <p:spPr>
          <a:xfrm>
            <a:off x="935117" y="9726262"/>
            <a:ext cx="18210530" cy="115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7500"/>
              </a:lnSpc>
              <a:spcBef>
                <a:spcPts val="100"/>
              </a:spcBef>
            </a:pPr>
            <a:r>
              <a:rPr sz="3450" spc="135" dirty="0">
                <a:solidFill>
                  <a:srgbClr val="FFFFFF"/>
                </a:solidFill>
                <a:latin typeface="Calibri"/>
                <a:cs typeface="Calibri"/>
              </a:rPr>
              <a:t>*Machine</a:t>
            </a:r>
            <a:r>
              <a:rPr sz="3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54" dirty="0">
                <a:solidFill>
                  <a:srgbClr val="FFFFFF"/>
                </a:solidFill>
                <a:latin typeface="Calibri"/>
                <a:cs typeface="Calibri"/>
              </a:rPr>
              <a:t>Engineering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0" dirty="0">
                <a:solidFill>
                  <a:srgbClr val="FFFFFF"/>
                </a:solidFill>
                <a:latin typeface="Calibri"/>
                <a:cs typeface="Calibri"/>
              </a:rPr>
              <a:t>also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00" dirty="0">
                <a:solidFill>
                  <a:srgbClr val="FFFFFF"/>
                </a:solidFill>
                <a:latin typeface="Calibri"/>
                <a:cs typeface="Calibri"/>
              </a:rPr>
              <a:t>involves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3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5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35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2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345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65" dirty="0">
                <a:solidFill>
                  <a:srgbClr val="FFFFFF"/>
                </a:solidFill>
                <a:latin typeface="Calibri"/>
                <a:cs typeface="Calibri"/>
              </a:rPr>
              <a:t>models/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45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80" dirty="0">
                <a:solidFill>
                  <a:srgbClr val="FFFFFF"/>
                </a:solidFill>
                <a:latin typeface="Calibri"/>
                <a:cs typeface="Calibri"/>
              </a:rPr>
              <a:t>preprocessing</a:t>
            </a:r>
            <a:r>
              <a:rPr sz="345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450" spc="295" dirty="0">
                <a:solidFill>
                  <a:srgbClr val="FFFFFF"/>
                </a:solidFill>
                <a:latin typeface="Calibri"/>
                <a:cs typeface="Calibri"/>
              </a:rPr>
              <a:t>steps</a:t>
            </a:r>
            <a:endParaRPr sz="3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5005685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b="0" spc="545" dirty="0">
                <a:latin typeface="Calibri"/>
                <a:cs typeface="Calibri"/>
              </a:rPr>
              <a:t>“What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370" dirty="0">
                <a:latin typeface="Calibri"/>
                <a:cs typeface="Calibri"/>
              </a:rPr>
              <a:t>is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720" dirty="0">
                <a:latin typeface="Calibri"/>
                <a:cs typeface="Calibri"/>
              </a:rPr>
              <a:t>a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585" dirty="0">
                <a:latin typeface="Calibri"/>
                <a:cs typeface="Calibri"/>
              </a:rPr>
              <a:t>machine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385" dirty="0">
                <a:latin typeface="Calibri"/>
                <a:cs typeface="Calibri"/>
              </a:rPr>
              <a:t>learning </a:t>
            </a:r>
            <a:r>
              <a:rPr b="0" spc="515" dirty="0">
                <a:latin typeface="Calibri"/>
                <a:cs typeface="Calibri"/>
              </a:rPr>
              <a:t>research</a:t>
            </a:r>
            <a:r>
              <a:rPr b="0" spc="-490" dirty="0">
                <a:latin typeface="Calibri"/>
                <a:cs typeface="Calibri"/>
              </a:rPr>
              <a:t> </a:t>
            </a:r>
            <a:r>
              <a:rPr b="0" spc="530" dirty="0">
                <a:latin typeface="Calibri"/>
                <a:cs typeface="Calibri"/>
              </a:rPr>
              <a:t>paper?”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1526</Words>
  <Application>Microsoft Office PowerPoint</Application>
  <PresentationFormat>Custom</PresentationFormat>
  <Paragraphs>264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Century Gothic</vt:lpstr>
      <vt:lpstr>Courier New</vt:lpstr>
      <vt:lpstr>Times New Roman</vt:lpstr>
      <vt:lpstr>Office Theme</vt:lpstr>
      <vt:lpstr>Paper Replicating with</vt:lpstr>
      <vt:lpstr>Where can you get help?</vt:lpstr>
      <vt:lpstr>PowerPoint Presentation</vt:lpstr>
      <vt:lpstr>What is paper replicating?</vt:lpstr>
      <vt:lpstr>What is paper replicating?</vt:lpstr>
      <vt:lpstr>Terminology</vt:lpstr>
      <vt:lpstr>“Why replicate machine learning research papers?”</vt:lpstr>
      <vt:lpstr>*</vt:lpstr>
      <vt:lpstr>“What is a machine learning research paper?”</vt:lpstr>
      <vt:lpstr>Anatomy of a research paper*</vt:lpstr>
      <vt:lpstr>Anatomy of a research paper*</vt:lpstr>
      <vt:lpstr>“Where can you find machine learning research papers?”</vt:lpstr>
      <vt:lpstr>Finding machine learning papers</vt:lpstr>
      <vt:lpstr>What we’re doing</vt:lpstr>
      <vt:lpstr>Machine Learning vs. Deep Learning</vt:lpstr>
      <vt:lpstr>Machine Learning vs. Deep Learning</vt:lpstr>
      <vt:lpstr>Machine Learning vs. Deep Learning</vt:lpstr>
      <vt:lpstr>What we’re doing</vt:lpstr>
      <vt:lpstr>What we’re doing</vt:lpstr>
      <vt:lpstr>What we’re doing</vt:lpstr>
      <vt:lpstr>What we’re doing</vt:lpstr>
      <vt:lpstr>What we’re going to cover</vt:lpstr>
      <vt:lpstr>Let’s code!</vt:lpstr>
      <vt:lpstr>Image size and batch size</vt:lpstr>
      <vt:lpstr>Inputs, outputs, layers and blocks</vt:lpstr>
      <vt:lpstr>ViT Overview: Inputs and Outputs</vt:lpstr>
      <vt:lpstr>ViT Overview: Inputs and Outputs</vt:lpstr>
      <vt:lpstr>ViT Overview: Four Equations</vt:lpstr>
      <vt:lpstr>ViT Overview: Workflow</vt:lpstr>
      <vt:lpstr>Paper reading tip: math to text</vt:lpstr>
      <vt:lpstr>Equation 1: The Patch Embedding</vt:lpstr>
      <vt:lpstr>Equation 1: The Patch Embedding</vt:lpstr>
      <vt:lpstr>Equation 1: The Class Token</vt:lpstr>
      <vt:lpstr>Equation 1: The Class Token</vt:lpstr>
      <vt:lpstr>Equation 1: The Position Embedding</vt:lpstr>
      <vt:lpstr>Equation 1: The Position Embedding</vt:lpstr>
      <vt:lpstr>Equation 1: Putting it all together</vt:lpstr>
      <vt:lpstr>Equation 2: The MSA Block</vt:lpstr>
      <vt:lpstr>Equation 2: The MSA Block</vt:lpstr>
      <vt:lpstr>Equation 2: The MSA Block</vt:lpstr>
      <vt:lpstr>Equation 3: The MLP Block</vt:lpstr>
      <vt:lpstr>Equation 3: The MLP Block</vt:lpstr>
      <vt:lpstr>The Transformer Encoder</vt:lpstr>
      <vt:lpstr>The Transformer Encoder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08_pytorch_paper_replicating</dc:title>
  <dc:creator>KHALIL, MOHAMED</dc:creator>
  <cp:lastModifiedBy>KHALIL, MOHAMED</cp:lastModifiedBy>
  <cp:revision>1</cp:revision>
  <dcterms:created xsi:type="dcterms:W3CDTF">2023-09-07T13:25:20Z</dcterms:created>
  <dcterms:modified xsi:type="dcterms:W3CDTF">2023-09-07T16:26:11Z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2022-07-28T00:00:00Z</vt:filetime>
  </property>
  <property fmtid="{D5CDD505-2E9C-101B-9397-08002B2CF9AE}" pid="3" name="Creator">
    <vt:lpwstr>Keynote</vt:lpwstr>
  </property>
  <property fmtid="{D5CDD505-2E9C-101B-9397-08002B2CF9AE}" pid="4" name="LastSaved">
    <vt:filetime>2023-09-07T00:00:00Z</vt:filetime>
  </property>
  <property fmtid="{D5CDD505-2E9C-101B-9397-08002B2CF9AE}" pid="5" name="Producer">
    <vt:lpwstr>macOS Version 12.3.1 (Build 21E258) Quartz PDFContext</vt:lpwstr>
  </property>
</Properties>
</file>